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6" r:id="rId3"/>
    <p:sldId id="257" r:id="rId4"/>
    <p:sldId id="258" r:id="rId5"/>
    <p:sldId id="260" r:id="rId6"/>
    <p:sldId id="261" r:id="rId7"/>
    <p:sldId id="262" r:id="rId8"/>
    <p:sldId id="265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BD6EDB-8441-408C-BA74-B263BA221F31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BF9D4D-3A8A-4BA1-ACB9-8A4FF7A2A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26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BF9D4D-3A8A-4BA1-ACB9-8A4FF7A2A9B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380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D70D6-B162-455B-B484-9854A77DA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D64C15-BB4B-4FE5-AC84-FEFB7100F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FB1A78-5F74-4AEB-9C2C-EA790308A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B370F4-C181-4DE4-BD89-5BF00BEC0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7C2643-06AF-4356-B63D-B26C8DC0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603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D3AFD-7132-4FB1-AAD5-08C2F1D6E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95A1B4-7BA0-4BFD-A019-4E109A86C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5480D5-2196-4667-A0D1-6400166FC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B8C69B-30B7-41AF-81AB-0E209AC6E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63AC74-EE3D-45FF-ADB5-B674516D2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960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00393-7DAA-4E23-B2F1-149FB6711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0A0936-C9F2-49EE-8E38-0281805A1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699675-35D4-4B9C-A76D-EF9766A3D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E3EA0B-407F-49D0-B3CC-444BE2B29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BA44CA-09D3-4877-8CCC-EDB86FB05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149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1899F-964B-4553-ABFB-741718BEA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BCF437-6CD7-4714-9E73-01CDC7A3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A9D1D3-E735-44DF-A36E-EFAE6DB3A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142972-A144-4659-B0CE-9FA9F2B27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93F2D2-BE6D-4AF5-9B9F-9FC3546ED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9916F3-927A-4B22-A7E3-E096C935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92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7AB4B6-35FF-4EEA-8D91-9B1C05BD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3E4810-F5D1-4F1A-AE6C-32DC8BB46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B0B8AD-35A4-4F96-9201-6A7C3CCB9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7ACE7A-C42B-45C9-B5DB-0B865D4E20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F79FA36-85AE-4DA4-AE34-185565FC2C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230919B-E660-4645-BDA5-9248F2A00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B7BB3A-9D1C-459D-8C7C-CF9D4E8E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CC5620D-9843-4EFF-901B-114DE7F68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225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B7EFE-D112-4D83-A4B3-38A61A2CF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CC670F-BCC4-4DBE-951B-94DCFE55D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83A398-47D0-45E6-91E9-DB99733A5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DE14B1-4ADC-4336-B858-647C5297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312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18DA39-F2B5-4F3E-8256-902957AB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9CDBF46-AFDB-4A17-94CE-8BB0B076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15381B-7BD9-4FBD-9199-32B0A7D0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678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CF51F-EE11-4D69-BCDC-1F7F4D476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F76F9B-75E1-4C54-9297-95E7882C2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F2CB89-E640-49EF-B514-0C11F118E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62D9A0-535A-4A7C-8A64-364E14738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B15131-5089-43F0-95B1-6912E43F6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E8CB2F-ED33-4E9B-BFA8-0A0803119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00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A40EE8-ABB3-434A-B69E-26AB4BB93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FDF1215-44F5-4ECA-9482-C3F2C5190C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07517B-4FAD-4C24-9102-04217666D1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FD3A53-9C57-4CA1-BDBC-8377FF13C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AA470E-7EEE-4B7A-939C-0349F653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6A9FE9-B323-44A1-AC36-2A9580832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62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745625-8B04-41A2-900E-76FCCEAD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EC9BC8-5877-4109-A71B-F56D49CBD4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B8B1AB-BC3F-4EF1-BFC7-6FB10259B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7AEDA5-D26E-4263-BC45-A6020513E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4915DA-F948-444D-9029-25B01AA2E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76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86374D1-E57A-41A8-ACB4-FF26EFA582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37008E-1C50-4125-9468-8BE06FF57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77A65D-F422-44F8-8A76-A1CC195F1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BAC2D7-71A3-4DFE-9F44-8D064A8F2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2CCED1-0C95-4DD4-8239-E7302C375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529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8E1FB4-A1AC-457F-B865-31D5F264A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6EDB27-1081-41E2-B1FE-046B3DC5C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65D9A4-CA79-48DF-BC49-2D17145A0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999F9-53BB-484F-B7D0-A63211CEB536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AE5661-B84F-4A50-9F5D-5A6CD2355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4728C5-25B8-4C0B-B043-D38A0DB75E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D5BB8-7231-46CA-99B9-23F9665200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97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17512598866579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84;&#1086;&#1085;&#1090;&#1072;&#1078;%20&#1084;&#1091;&#1083;&#1100;&#1090;&#1092;&#1080;&#1083;&#1100;&#1084;&#1072;.mp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31F70E-9E4D-47D6-BF5A-4F8F1EEE0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2" y="1167618"/>
            <a:ext cx="7779433" cy="540518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0D089-7482-4B8D-AB7D-403AA91AC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3994" y="295426"/>
            <a:ext cx="9144000" cy="2387600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Проект для детей старшей группы на тему:</a:t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«Наш мультфильм»</a:t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075CDB-E666-42EA-84EE-1D41AD0D3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08739" y="4587094"/>
            <a:ext cx="9144000" cy="1655762"/>
          </a:xfrm>
        </p:spPr>
        <p:txBody>
          <a:bodyPr/>
          <a:lstStyle/>
          <a:p>
            <a:pPr algn="r"/>
            <a:r>
              <a:rPr lang="ru-RU" dirty="0"/>
              <a:t>Воспитатель:</a:t>
            </a:r>
          </a:p>
          <a:p>
            <a:pPr algn="r"/>
            <a:r>
              <a:rPr lang="ru-RU" dirty="0"/>
              <a:t>Брагина Л.Ф.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133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D057B2-DF0C-47D0-9D7C-25DC4EA0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Цели и задачи проекта: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603301-7D4C-425C-B48D-A281E79CA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 hangingPunc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Цель: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у детей навыков создания мультфильма.</a:t>
            </a:r>
          </a:p>
          <a:p>
            <a:pPr marL="0" indent="0" algn="just" hangingPunc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hangingPunct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Познакомить с технологиями создания мультфильма;</a:t>
            </a:r>
          </a:p>
          <a:p>
            <a:pPr lvl="0" algn="just" hangingPunct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Закрепить знания детей о профессиях «режиссер», «оператор» и др.</a:t>
            </a:r>
          </a:p>
          <a:p>
            <a:pPr lvl="0" algn="just" hangingPunct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Развивать творческую активность детей;</a:t>
            </a:r>
          </a:p>
          <a:p>
            <a:pPr lvl="0" algn="just" hangingPunct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Развивать желание работать в коллективе.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9641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FF727-54E3-4DBE-8261-2DD28231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Мультипликация</a:t>
            </a:r>
          </a:p>
        </p:txBody>
      </p:sp>
      <p:sp>
        <p:nvSpPr>
          <p:cNvPr id="4" name="Надпись 18">
            <a:extLst>
              <a:ext uri="{FF2B5EF4-FFF2-40B4-BE49-F238E27FC236}">
                <a16:creationId xmlns:a16="http://schemas.microsoft.com/office/drawing/2014/main" id="{70B7B10C-8699-4FDA-ADCE-25F52ACF9D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842409"/>
          </a:xfrm>
          <a:prstGeom prst="rect">
            <a:avLst/>
          </a:prstGeom>
          <a:noFill/>
          <a:ln>
            <a:noFill/>
          </a:ln>
        </p:spPr>
        <p:txBody>
          <a:bodyPr wrap="square" lIns="89999" tIns="46799" rIns="89999" bIns="46799" anchor="t">
            <a:spAutoFit/>
          </a:bodyPr>
          <a:lstStyle/>
          <a:p>
            <a:pPr marL="0" marR="76200" indent="0" algn="just" hangingPunct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kern="1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- </a:t>
            </a:r>
            <a:r>
              <a:rPr lang="ru-RU" sz="1800" kern="15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это создание на экране движущегося изображения. Вернее, иллюзии непрерывного движения. На деле это последовательность статичных кадров. А ещё — технически сложное и постоянно развивающееся искусство.</a:t>
            </a:r>
            <a:endParaRPr lang="ru-RU" sz="18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662642-7B8A-49C3-A637-54667194C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861" y="2859655"/>
            <a:ext cx="4532293" cy="340319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8D7CA18-579C-48F4-AB01-47D4C4C9B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848" y="2802971"/>
            <a:ext cx="4389121" cy="340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2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1F2D3-973B-4C25-8ECC-036DC4A26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Мультипликация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1EE640-8766-4DEC-8DDE-8524161E5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67" y="2141537"/>
            <a:ext cx="5880294" cy="4351338"/>
          </a:xfrm>
        </p:spPr>
        <p:txBody>
          <a:bodyPr>
            <a:normAutofit/>
          </a:bodyPr>
          <a:lstStyle/>
          <a:p>
            <a:pPr marL="0" indent="0" algn="just" hangingPunc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развивает фантазию ребенка;</a:t>
            </a:r>
          </a:p>
          <a:p>
            <a:pPr marL="0" indent="0" algn="just" hangingPunc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ребёнок учится переживать и воспринимать различные ситуации, отождествляя себя с мультяшными персонажами;</a:t>
            </a:r>
          </a:p>
          <a:p>
            <a:pPr marL="0" indent="0" algn="just" hangingPunc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каждый мультфильм несёт в себе то или иное значение, смысл, разрешение различных ситуаций;</a:t>
            </a:r>
          </a:p>
          <a:p>
            <a:pPr marL="0" indent="0" algn="just" hangingPunc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 с помощью воображения, маленькие дети познают окружающий мир.  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C630BB-EFFC-4054-8CC4-AB4066102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159" y="1690688"/>
            <a:ext cx="4288674" cy="429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8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C61C87-D79C-4005-AB10-B70DA9A95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099" y="2933631"/>
            <a:ext cx="7887801" cy="99073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7DFFB8-9259-41A1-8A2A-D59652263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Мультипликация </a:t>
            </a:r>
          </a:p>
        </p:txBody>
      </p:sp>
      <p:sp>
        <p:nvSpPr>
          <p:cNvPr id="5" name="Надпись 23">
            <a:extLst>
              <a:ext uri="{FF2B5EF4-FFF2-40B4-BE49-F238E27FC236}">
                <a16:creationId xmlns:a16="http://schemas.microsoft.com/office/drawing/2014/main" id="{5DBD6B6E-8F26-4902-9143-0205F4FD939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89999" tIns="44999" rIns="89999" bIns="44999" anchor="t">
            <a:noAutofit/>
          </a:bodyPr>
          <a:lstStyle/>
          <a:p>
            <a:pPr indent="0" algn="just" hangingPunct="0">
              <a:spcAft>
                <a:spcPts val="0"/>
              </a:spcAft>
              <a:buNone/>
            </a:pPr>
            <a:r>
              <a:rPr lang="ru-RU" sz="1800" kern="1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Положительное воздействие анимации может стать прекрасным развивающим пособием для развития мышления, творческого потенциала ребёнка. Ведь создание мультфильма – это многогранный интересный процесс, интегрирующий в себе разнообразные виды детской деятельности. В результате чего у воспитанников развиваются такие значимые личностные качества, как любознательность, активность, эмоциональная отзывчивость, способность управлять своим поведением, владение коммуникативными умениями и навыками и т.д.</a:t>
            </a:r>
            <a:endParaRPr lang="ru-RU" sz="14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BD6D2F-6F35-42A1-B905-664D2C272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578" y="3924369"/>
            <a:ext cx="9768841" cy="256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1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AE1EE-6BF5-4261-91DB-75318F176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Этапы создания мультфильма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F7BCD2F-58E4-4179-A067-7BA2FF456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751" y="2145064"/>
            <a:ext cx="3117639" cy="1557997"/>
          </a:xfrm>
          <a:custGeom>
            <a:avLst/>
            <a:gdLst>
              <a:gd name="f0" fmla="val 10800000"/>
              <a:gd name="f1" fmla="val 5400000"/>
              <a:gd name="f2" fmla="val w"/>
              <a:gd name="f3" fmla="val h"/>
              <a:gd name="f4" fmla="val 0"/>
              <a:gd name="f5" fmla="val 21600"/>
              <a:gd name="f6" fmla="*/ 5419351 1 1725033"/>
              <a:gd name="f7" fmla="*/ 2700000 1 3437746"/>
              <a:gd name="f8" fmla="*/ 1 1 2"/>
              <a:gd name="f9" fmla="+- 21600000 0 1"/>
              <a:gd name="f10" fmla="*/ 1 1 4"/>
              <a:gd name="f11" fmla="+- 0 0 1"/>
              <a:gd name="f12" fmla="*/ 3 1 4"/>
              <a:gd name="f13" fmla="*/ 0 1 60000"/>
              <a:gd name="f14" fmla="*/ f2 1 21600"/>
              <a:gd name="f15" fmla="*/ f3 1 21600"/>
              <a:gd name="f16" fmla="*/ f5 1 2"/>
              <a:gd name="f17" fmla="+- 0 0 f7"/>
              <a:gd name="f18" fmla="*/ f5 1 2"/>
              <a:gd name="f19" fmla="*/ 21600000 f8 1"/>
              <a:gd name="f20" fmla="*/ f9 1 60000"/>
              <a:gd name="f21" fmla="*/ 21600000 f10 1"/>
              <a:gd name="f22" fmla="*/ 2 f6 1"/>
              <a:gd name="f23" fmla="*/ 21600000 f12 1"/>
              <a:gd name="f24" fmla="*/ f13 f6 1"/>
              <a:gd name="f25" fmla="*/ f17 f0 1"/>
              <a:gd name="f26" fmla="+- f16 0 0"/>
              <a:gd name="f27" fmla="+- f18 0 0"/>
              <a:gd name="f28" fmla="*/ 2 f16 1"/>
              <a:gd name="f29" fmla="*/ 2 f18 1"/>
              <a:gd name="f30" fmla="*/ f19 1 60000"/>
              <a:gd name="f31" fmla="*/ f21 1 60000"/>
              <a:gd name="f32" fmla="*/ f23 1 60000"/>
              <a:gd name="f33" fmla="*/ f24 1 180"/>
              <a:gd name="f34" fmla="*/ f25 1 f6"/>
              <a:gd name="f35" fmla="*/ f30 f6 1"/>
              <a:gd name="f36" fmla="+- f31 0 f20"/>
              <a:gd name="f37" fmla="*/ f28 1 2"/>
              <a:gd name="f38" fmla="*/ f29 1 2"/>
              <a:gd name="f39" fmla="*/ f32 f6 1"/>
              <a:gd name="f40" fmla="+- 0 0 f33"/>
              <a:gd name="f41" fmla="*/ f31 f6 1"/>
              <a:gd name="f42" fmla="+- f34 0 f1"/>
              <a:gd name="f43" fmla="*/ f35 1 180"/>
              <a:gd name="f44" fmla="?: f36 f20 f31"/>
              <a:gd name="f45" fmla="*/ f39 1 180"/>
              <a:gd name="f46" fmla="*/ f40 f0 1"/>
              <a:gd name="f47" fmla="*/ f41 1 180"/>
              <a:gd name="f48" fmla="sin 1 f42"/>
              <a:gd name="f49" fmla="cos 1 f42"/>
              <a:gd name="f50" fmla="*/ f44 f6 1"/>
              <a:gd name="f51" fmla="+- 0 0 f43"/>
              <a:gd name="f52" fmla="+- 0 0 f45"/>
              <a:gd name="f53" fmla="*/ f46 1 f6"/>
              <a:gd name="f54" fmla="+- 0 0 f47"/>
              <a:gd name="f55" fmla="+- 0 0 f48"/>
              <a:gd name="f56" fmla="+- 0 0 f49"/>
              <a:gd name="f57" fmla="*/ f50 1 180"/>
              <a:gd name="f58" fmla="*/ f51 f0 1"/>
              <a:gd name="f59" fmla="*/ f52 f0 1"/>
              <a:gd name="f60" fmla="+- f53 0 f1"/>
              <a:gd name="f61" fmla="*/ f54 f0 1"/>
              <a:gd name="f62" fmla="*/ f16 f55 1"/>
              <a:gd name="f63" fmla="*/ f18 f56 1"/>
              <a:gd name="f64" fmla="+- f43 f57 0"/>
              <a:gd name="f65" fmla="*/ f58 1 f6"/>
              <a:gd name="f66" fmla="?: f57 0 f22"/>
              <a:gd name="f67" fmla="+- f45 f57 0"/>
              <a:gd name="f68" fmla="*/ f59 1 f6"/>
              <a:gd name="f69" fmla="+- f33 f57 0"/>
              <a:gd name="f70" fmla="cos 1 f60"/>
              <a:gd name="f71" fmla="sin 1 f60"/>
              <a:gd name="f72" fmla="+- f47 f57 0"/>
              <a:gd name="f73" fmla="*/ f61 1 f6"/>
              <a:gd name="f74" fmla="+- f26 0 f62"/>
              <a:gd name="f75" fmla="+- f16 f62 0"/>
              <a:gd name="f76" fmla="+- f27 0 f63"/>
              <a:gd name="f77" fmla="+- f18 f63 0"/>
              <a:gd name="f78" fmla="+- f65 0 f1"/>
              <a:gd name="f79" fmla="+- 0 0 f64"/>
              <a:gd name="f80" fmla="+- f68 0 f1"/>
              <a:gd name="f81" fmla="+- 0 0 f67"/>
              <a:gd name="f82" fmla="+- 0 0 f70"/>
              <a:gd name="f83" fmla="+- 0 0 f71"/>
              <a:gd name="f84" fmla="+- 0 0 f69"/>
              <a:gd name="f85" fmla="+- f73 0 f1"/>
              <a:gd name="f86" fmla="+- 0 0 f72"/>
              <a:gd name="f87" fmla="+- f75 0 0"/>
              <a:gd name="f88" fmla="+- f77 0 0"/>
              <a:gd name="f89" fmla="val f74"/>
              <a:gd name="f90" fmla="val f76"/>
              <a:gd name="f91" fmla="cos 1 f78"/>
              <a:gd name="f92" fmla="sin 1 f78"/>
              <a:gd name="f93" fmla="*/ f79 f0 1"/>
              <a:gd name="f94" fmla="cos 1 f80"/>
              <a:gd name="f95" fmla="sin 1 f80"/>
              <a:gd name="f96" fmla="*/ f81 f0 1"/>
              <a:gd name="f97" fmla="*/ f82 1 f29"/>
              <a:gd name="f98" fmla="*/ f83 1 f28"/>
              <a:gd name="f99" fmla="*/ f84 f0 1"/>
              <a:gd name="f100" fmla="cos 1 f85"/>
              <a:gd name="f101" fmla="sin 1 f85"/>
              <a:gd name="f102" fmla="*/ f86 f0 1"/>
              <a:gd name="f103" fmla="val f87"/>
              <a:gd name="f104" fmla="val f88"/>
              <a:gd name="f105" fmla="*/ f89 1 1"/>
              <a:gd name="f106" fmla="*/ f90 1 1"/>
              <a:gd name="f107" fmla="+- 0 0 f91"/>
              <a:gd name="f108" fmla="+- 0 0 f92"/>
              <a:gd name="f109" fmla="*/ f93 1 f6"/>
              <a:gd name="f110" fmla="+- 0 0 f94"/>
              <a:gd name="f111" fmla="+- 0 0 f95"/>
              <a:gd name="f112" fmla="*/ f96 1 f6"/>
              <a:gd name="f113" fmla="+- 0 0 f97"/>
              <a:gd name="f114" fmla="+- 0 0 f98"/>
              <a:gd name="f115" fmla="*/ f99 1 f6"/>
              <a:gd name="f116" fmla="+- 0 0 f100"/>
              <a:gd name="f117" fmla="+- 0 0 f101"/>
              <a:gd name="f118" fmla="*/ f102 1 f6"/>
              <a:gd name="f119" fmla="*/ f105 1 f5"/>
              <a:gd name="f120" fmla="*/ f106 1 f5"/>
              <a:gd name="f121" fmla="*/ f103 1 1"/>
              <a:gd name="f122" fmla="*/ f104 1 1"/>
              <a:gd name="f123" fmla="*/ f107 1 f29"/>
              <a:gd name="f124" fmla="*/ f108 1 f28"/>
              <a:gd name="f125" fmla="+- f109 0 f1"/>
              <a:gd name="f126" fmla="*/ f110 1 f29"/>
              <a:gd name="f127" fmla="*/ f111 1 f28"/>
              <a:gd name="f128" fmla="+- f112 0 f1"/>
              <a:gd name="f129" fmla="at2 f113 f114"/>
              <a:gd name="f130" fmla="+- f115 0 f1"/>
              <a:gd name="f131" fmla="*/ f116 1 f29"/>
              <a:gd name="f132" fmla="*/ f117 1 f28"/>
              <a:gd name="f133" fmla="+- f118 0 f1"/>
              <a:gd name="f134" fmla="*/ f121 1 f5"/>
              <a:gd name="f135" fmla="*/ f122 1 f5"/>
              <a:gd name="f136" fmla="+- 0 0 f123"/>
              <a:gd name="f137" fmla="+- 0 0 f124"/>
              <a:gd name="f138" fmla="cos 1 f125"/>
              <a:gd name="f139" fmla="sin 1 f125"/>
              <a:gd name="f140" fmla="+- 0 0 f126"/>
              <a:gd name="f141" fmla="+- 0 0 f127"/>
              <a:gd name="f142" fmla="cos 1 f128"/>
              <a:gd name="f143" fmla="sin 1 f128"/>
              <a:gd name="f144" fmla="+- f129 f1 0"/>
              <a:gd name="f145" fmla="cos 1 f130"/>
              <a:gd name="f146" fmla="sin 1 f130"/>
              <a:gd name="f147" fmla="+- 0 0 f131"/>
              <a:gd name="f148" fmla="+- 0 0 f132"/>
              <a:gd name="f149" fmla="cos 1 f133"/>
              <a:gd name="f150" fmla="sin 1 f133"/>
              <a:gd name="f151" fmla="*/ f119 f5 1"/>
              <a:gd name="f152" fmla="*/ f120 f5 1"/>
              <a:gd name="f153" fmla="at2 f136 f137"/>
              <a:gd name="f154" fmla="+- 0 0 f138"/>
              <a:gd name="f155" fmla="+- 0 0 f139"/>
              <a:gd name="f156" fmla="at2 f140 f141"/>
              <a:gd name="f157" fmla="+- 0 0 f142"/>
              <a:gd name="f158" fmla="+- 0 0 f143"/>
              <a:gd name="f159" fmla="*/ f144 f6 1"/>
              <a:gd name="f160" fmla="+- 0 0 f145"/>
              <a:gd name="f161" fmla="+- 0 0 f146"/>
              <a:gd name="f162" fmla="at2 f147 f148"/>
              <a:gd name="f163" fmla="+- 0 0 f149"/>
              <a:gd name="f164" fmla="+- 0 0 f150"/>
              <a:gd name="f165" fmla="*/ f134 f5 1"/>
              <a:gd name="f166" fmla="*/ f135 f5 1"/>
              <a:gd name="f167" fmla="*/ f151 f14 1"/>
              <a:gd name="f168" fmla="*/ f152 f15 1"/>
              <a:gd name="f169" fmla="+- f153 f1 0"/>
              <a:gd name="f170" fmla="*/ f154 1 f29"/>
              <a:gd name="f171" fmla="*/ f155 1 f28"/>
              <a:gd name="f172" fmla="+- f156 f1 0"/>
              <a:gd name="f173" fmla="*/ f157 1 f29"/>
              <a:gd name="f174" fmla="*/ f158 1 f28"/>
              <a:gd name="f175" fmla="*/ f159 1 f0"/>
              <a:gd name="f176" fmla="*/ f160 1 f29"/>
              <a:gd name="f177" fmla="*/ f161 1 f28"/>
              <a:gd name="f178" fmla="+- f162 f1 0"/>
              <a:gd name="f179" fmla="*/ f163 1 f29"/>
              <a:gd name="f180" fmla="*/ f164 1 f28"/>
              <a:gd name="f181" fmla="*/ f165 f14 1"/>
              <a:gd name="f182" fmla="*/ f166 f15 1"/>
              <a:gd name="f183" fmla="*/ f169 f6 1"/>
              <a:gd name="f184" fmla="+- 0 0 f170"/>
              <a:gd name="f185" fmla="+- 0 0 f171"/>
              <a:gd name="f186" fmla="*/ f172 f6 1"/>
              <a:gd name="f187" fmla="+- 0 0 f173"/>
              <a:gd name="f188" fmla="+- 0 0 f174"/>
              <a:gd name="f189" fmla="+- 0 0 f175"/>
              <a:gd name="f190" fmla="+- 0 0 f176"/>
              <a:gd name="f191" fmla="+- 0 0 f177"/>
              <a:gd name="f192" fmla="*/ f178 f6 1"/>
              <a:gd name="f193" fmla="+- 0 0 f179"/>
              <a:gd name="f194" fmla="+- 0 0 f180"/>
              <a:gd name="f195" fmla="*/ f183 1 f0"/>
              <a:gd name="f196" fmla="at2 f184 f185"/>
              <a:gd name="f197" fmla="*/ f186 1 f0"/>
              <a:gd name="f198" fmla="at2 f187 f188"/>
              <a:gd name="f199" fmla="val f189"/>
              <a:gd name="f200" fmla="at2 f190 f191"/>
              <a:gd name="f201" fmla="*/ f192 1 f0"/>
              <a:gd name="f202" fmla="at2 f193 f194"/>
              <a:gd name="f203" fmla="+- 0 0 f195"/>
              <a:gd name="f204" fmla="+- f196 f1 0"/>
              <a:gd name="f205" fmla="+- 0 0 f197"/>
              <a:gd name="f206" fmla="+- f198 f1 0"/>
              <a:gd name="f207" fmla="+- f200 f1 0"/>
              <a:gd name="f208" fmla="+- 0 0 f199"/>
              <a:gd name="f209" fmla="val f199"/>
              <a:gd name="f210" fmla="+- 0 0 f201"/>
              <a:gd name="f211" fmla="+- f202 f1 0"/>
              <a:gd name="f212" fmla="val f203"/>
              <a:gd name="f213" fmla="*/ f204 f6 1"/>
              <a:gd name="f214" fmla="val f205"/>
              <a:gd name="f215" fmla="*/ f206 f6 1"/>
              <a:gd name="f216" fmla="*/ f207 f6 1"/>
              <a:gd name="f217" fmla="*/ f208 f0 1"/>
              <a:gd name="f218" fmla="+- 0 0 f209"/>
              <a:gd name="f219" fmla="val f210"/>
              <a:gd name="f220" fmla="*/ f211 f6 1"/>
              <a:gd name="f221" fmla="*/ f213 1 f0"/>
              <a:gd name="f222" fmla="+- 0 0 f212"/>
              <a:gd name="f223" fmla="val f212"/>
              <a:gd name="f224" fmla="*/ f215 1 f0"/>
              <a:gd name="f225" fmla="+- 0 0 f214"/>
              <a:gd name="f226" fmla="val f214"/>
              <a:gd name="f227" fmla="*/ f216 1 f0"/>
              <a:gd name="f228" fmla="*/ f217 1 f6"/>
              <a:gd name="f229" fmla="*/ f218 f0 1"/>
              <a:gd name="f230" fmla="*/ f220 1 f0"/>
              <a:gd name="f231" fmla="+- 0 0 f219"/>
              <a:gd name="f232" fmla="val f219"/>
              <a:gd name="f233" fmla="+- 0 0 f221"/>
              <a:gd name="f234" fmla="*/ f222 f0 1"/>
              <a:gd name="f235" fmla="+- 0 0 f223"/>
              <a:gd name="f236" fmla="+- 0 0 f224"/>
              <a:gd name="f237" fmla="*/ f225 f0 1"/>
              <a:gd name="f238" fmla="+- 0 0 f226"/>
              <a:gd name="f239" fmla="+- 0 0 f227"/>
              <a:gd name="f240" fmla="+- f228 0 f1"/>
              <a:gd name="f241" fmla="*/ f229 1 f6"/>
              <a:gd name="f242" fmla="+- 0 0 f230"/>
              <a:gd name="f243" fmla="*/ f231 f0 1"/>
              <a:gd name="f244" fmla="+- 0 0 f232"/>
              <a:gd name="f245" fmla="val f233"/>
              <a:gd name="f246" fmla="*/ f234 1 f6"/>
              <a:gd name="f247" fmla="*/ f235 f0 1"/>
              <a:gd name="f248" fmla="val f236"/>
              <a:gd name="f249" fmla="*/ f237 1 f6"/>
              <a:gd name="f250" fmla="*/ f238 f0 1"/>
              <a:gd name="f251" fmla="val f239"/>
              <a:gd name="f252" fmla="sin 1 f240"/>
              <a:gd name="f253" fmla="cos 1 f240"/>
              <a:gd name="f254" fmla="+- f241 0 f1"/>
              <a:gd name="f255" fmla="val f242"/>
              <a:gd name="f256" fmla="*/ f243 1 f6"/>
              <a:gd name="f257" fmla="*/ f244 f0 1"/>
              <a:gd name="f258" fmla="+- f246 0 f1"/>
              <a:gd name="f259" fmla="+- f245 0 f212"/>
              <a:gd name="f260" fmla="*/ f247 1 f6"/>
              <a:gd name="f261" fmla="+- f249 0 f1"/>
              <a:gd name="f262" fmla="+- f248 0 f214"/>
              <a:gd name="f263" fmla="*/ f250 1 f6"/>
              <a:gd name="f264" fmla="+- 0 0 f252"/>
              <a:gd name="f265" fmla="+- 0 0 f253"/>
              <a:gd name="f266" fmla="+- f251 0 f199"/>
              <a:gd name="f267" fmla="cos 1 f254"/>
              <a:gd name="f268" fmla="sin 1 f254"/>
              <a:gd name="f269" fmla="+- f256 0 f1"/>
              <a:gd name="f270" fmla="+- f255 0 f219"/>
              <a:gd name="f271" fmla="*/ f257 1 f6"/>
              <a:gd name="f272" fmla="sin 1 f258"/>
              <a:gd name="f273" fmla="cos 1 f258"/>
              <a:gd name="f274" fmla="?: f259 0 f22"/>
              <a:gd name="f275" fmla="+- f260 0 f1"/>
              <a:gd name="f276" fmla="sin 1 f261"/>
              <a:gd name="f277" fmla="cos 1 f261"/>
              <a:gd name="f278" fmla="?: f262 0 f22"/>
              <a:gd name="f279" fmla="+- f263 0 f1"/>
              <a:gd name="f280" fmla="*/ f16 f264 1"/>
              <a:gd name="f281" fmla="*/ f18 f265 1"/>
              <a:gd name="f282" fmla="?: f266 0 f22"/>
              <a:gd name="f283" fmla="+- 0 0 f267"/>
              <a:gd name="f284" fmla="+- 0 0 f268"/>
              <a:gd name="f285" fmla="sin 1 f269"/>
              <a:gd name="f286" fmla="cos 1 f269"/>
              <a:gd name="f287" fmla="?: f270 0 f22"/>
              <a:gd name="f288" fmla="+- f271 0 f1"/>
              <a:gd name="f289" fmla="+- 0 0 f272"/>
              <a:gd name="f290" fmla="+- 0 0 f273"/>
              <a:gd name="f291" fmla="+- f245 f274 0"/>
              <a:gd name="f292" fmla="cos 1 f275"/>
              <a:gd name="f293" fmla="sin 1 f275"/>
              <a:gd name="f294" fmla="+- 0 0 f276"/>
              <a:gd name="f295" fmla="+- 0 0 f277"/>
              <a:gd name="f296" fmla="+- f248 f278 0"/>
              <a:gd name="f297" fmla="cos 1 f279"/>
              <a:gd name="f298" fmla="sin 1 f279"/>
              <a:gd name="f299" fmla="+- f251 f282 0"/>
              <a:gd name="f300" fmla="*/ f11 f283 1"/>
              <a:gd name="f301" fmla="*/ f37 f284 1"/>
              <a:gd name="f302" fmla="*/ f38 f283 1"/>
              <a:gd name="f303" fmla="+- 0 0 f285"/>
              <a:gd name="f304" fmla="+- 0 0 f286"/>
              <a:gd name="f305" fmla="+- f255 f287 0"/>
              <a:gd name="f306" fmla="cos 1 f288"/>
              <a:gd name="f307" fmla="sin 1 f288"/>
              <a:gd name="f308" fmla="*/ f16 f289 1"/>
              <a:gd name="f309" fmla="*/ f18 f290 1"/>
              <a:gd name="f310" fmla="+- f291 0 f212"/>
              <a:gd name="f311" fmla="+- 0 0 f292"/>
              <a:gd name="f312" fmla="+- 0 0 f293"/>
              <a:gd name="f313" fmla="*/ f16 f294 1"/>
              <a:gd name="f314" fmla="*/ f18 f295 1"/>
              <a:gd name="f315" fmla="+- f296 0 f214"/>
              <a:gd name="f316" fmla="+- 0 0 f297"/>
              <a:gd name="f317" fmla="+- 0 0 f298"/>
              <a:gd name="f318" fmla="+- f299 0 f199"/>
              <a:gd name="f319" fmla="*/ f16 f303 1"/>
              <a:gd name="f320" fmla="*/ f18 f304 1"/>
              <a:gd name="f321" fmla="+- f305 0 f219"/>
              <a:gd name="f322" fmla="+- 0 0 f306"/>
              <a:gd name="f323" fmla="+- 0 0 f307"/>
              <a:gd name="f324" fmla="+- 0 0 f308"/>
              <a:gd name="f325" fmla="+- f18 0 f309"/>
              <a:gd name="f326" fmla="+- f310 0 f66"/>
              <a:gd name="f327" fmla="*/ f11 f311 1"/>
              <a:gd name="f328" fmla="*/ f37 f312 1"/>
              <a:gd name="f329" fmla="*/ f38 f311 1"/>
              <a:gd name="f330" fmla="+- f315 0 f66"/>
              <a:gd name="f331" fmla="*/ f11 f316 1"/>
              <a:gd name="f332" fmla="*/ f37 f317 1"/>
              <a:gd name="f333" fmla="*/ f38 f316 1"/>
              <a:gd name="f334" fmla="+- f318 0 f66"/>
              <a:gd name="f335" fmla="+- f321 0 f66"/>
              <a:gd name="f336" fmla="*/ f11 f322 1"/>
              <a:gd name="f337" fmla="*/ f37 f323 1"/>
              <a:gd name="f338" fmla="*/ f38 f322 1"/>
              <a:gd name="f339" fmla="+- f326 0 f22"/>
              <a:gd name="f340" fmla="+- f328 f324 0"/>
              <a:gd name="f341" fmla="+- f329 f325 0"/>
              <a:gd name="f342" fmla="+- f330 0 f22"/>
              <a:gd name="f343" fmla="+- f334 0 f22"/>
              <a:gd name="f344" fmla="+- f335 0 f22"/>
              <a:gd name="f345" fmla="?: f339 f22 f326"/>
              <a:gd name="f346" fmla="?: f342 f22 f330"/>
              <a:gd name="f347" fmla="?: f343 f22 f334"/>
              <a:gd name="f348" fmla="?: f344 f22 f335"/>
              <a:gd name="f349" fmla="*/ f345 1 4"/>
              <a:gd name="f350" fmla="*/ f346 1 4"/>
              <a:gd name="f351" fmla="*/ f347 1 4"/>
              <a:gd name="f352" fmla="*/ f348 1 4"/>
              <a:gd name="f353" fmla="+- f223 f349 0"/>
              <a:gd name="f354" fmla="+- 0 0 f349"/>
              <a:gd name="f355" fmla="*/ f349 1 2"/>
              <a:gd name="f356" fmla="+- f226 f350 0"/>
              <a:gd name="f357" fmla="+- 0 0 f350"/>
              <a:gd name="f358" fmla="*/ f350 1 2"/>
              <a:gd name="f359" fmla="+- f209 f351 0"/>
              <a:gd name="f360" fmla="+- 0 0 f351"/>
              <a:gd name="f361" fmla="*/ f351 1 2"/>
              <a:gd name="f362" fmla="+- f232 f352 0"/>
              <a:gd name="f363" fmla="+- 0 0 f352"/>
              <a:gd name="f364" fmla="*/ f352 1 2"/>
              <a:gd name="f365" fmla="*/ f354 f0 1"/>
              <a:gd name="f366" fmla="+- 0 0 f355"/>
              <a:gd name="f367" fmla="+- 0 0 f353"/>
              <a:gd name="f368" fmla="+- f353 f349 0"/>
              <a:gd name="f369" fmla="*/ f357 f0 1"/>
              <a:gd name="f370" fmla="+- 0 0 f358"/>
              <a:gd name="f371" fmla="+- 0 0 f356"/>
              <a:gd name="f372" fmla="+- f356 f350 0"/>
              <a:gd name="f373" fmla="*/ f360 f0 1"/>
              <a:gd name="f374" fmla="+- 0 0 f361"/>
              <a:gd name="f375" fmla="+- 0 0 f359"/>
              <a:gd name="f376" fmla="+- f359 f351 0"/>
              <a:gd name="f377" fmla="*/ f363 f0 1"/>
              <a:gd name="f378" fmla="+- 0 0 f364"/>
              <a:gd name="f379" fmla="+- 0 0 f362"/>
              <a:gd name="f380" fmla="+- f362 f352 0"/>
              <a:gd name="f381" fmla="*/ f365 1 f6"/>
              <a:gd name="f382" fmla="*/ f366 f0 1"/>
              <a:gd name="f383" fmla="*/ f367 f0 1"/>
              <a:gd name="f384" fmla="+- 0 0 f368"/>
              <a:gd name="f385" fmla="+- f368 f349 0"/>
              <a:gd name="f386" fmla="*/ f369 1 f6"/>
              <a:gd name="f387" fmla="*/ f370 f0 1"/>
              <a:gd name="f388" fmla="*/ f371 f0 1"/>
              <a:gd name="f389" fmla="+- 0 0 f372"/>
              <a:gd name="f390" fmla="+- f372 f350 0"/>
              <a:gd name="f391" fmla="*/ f373 1 f6"/>
              <a:gd name="f392" fmla="*/ f374 f0 1"/>
              <a:gd name="f393" fmla="*/ f375 f0 1"/>
              <a:gd name="f394" fmla="+- 0 0 f376"/>
              <a:gd name="f395" fmla="+- f376 f351 0"/>
              <a:gd name="f396" fmla="*/ f377 1 f6"/>
              <a:gd name="f397" fmla="*/ f378 f0 1"/>
              <a:gd name="f398" fmla="*/ f379 f0 1"/>
              <a:gd name="f399" fmla="+- 0 0 f380"/>
              <a:gd name="f400" fmla="+- f380 f352 0"/>
              <a:gd name="f401" fmla="+- f381 0 f1"/>
              <a:gd name="f402" fmla="*/ f382 1 f6"/>
              <a:gd name="f403" fmla="*/ f383 1 f6"/>
              <a:gd name="f404" fmla="*/ f384 f0 1"/>
              <a:gd name="f405" fmla="+- 0 0 f385"/>
              <a:gd name="f406" fmla="+- f385 f349 0"/>
              <a:gd name="f407" fmla="+- f386 0 f1"/>
              <a:gd name="f408" fmla="*/ f387 1 f6"/>
              <a:gd name="f409" fmla="*/ f388 1 f6"/>
              <a:gd name="f410" fmla="*/ f389 f0 1"/>
              <a:gd name="f411" fmla="+- 0 0 f390"/>
              <a:gd name="f412" fmla="+- f390 f350 0"/>
              <a:gd name="f413" fmla="+- f391 0 f1"/>
              <a:gd name="f414" fmla="*/ f392 1 f6"/>
              <a:gd name="f415" fmla="*/ f393 1 f6"/>
              <a:gd name="f416" fmla="*/ f394 f0 1"/>
              <a:gd name="f417" fmla="+- 0 0 f395"/>
              <a:gd name="f418" fmla="+- f395 f351 0"/>
              <a:gd name="f419" fmla="+- f396 0 f1"/>
              <a:gd name="f420" fmla="*/ f397 1 f6"/>
              <a:gd name="f421" fmla="*/ f398 1 f6"/>
              <a:gd name="f422" fmla="*/ f399 f0 1"/>
              <a:gd name="f423" fmla="+- 0 0 f400"/>
              <a:gd name="f424" fmla="+- f400 f352 0"/>
              <a:gd name="f425" fmla="cos 1 f401"/>
              <a:gd name="f426" fmla="+- f402 0 f1"/>
              <a:gd name="f427" fmla="+- f403 0 f1"/>
              <a:gd name="f428" fmla="*/ f404 1 f6"/>
              <a:gd name="f429" fmla="*/ f405 f0 1"/>
              <a:gd name="f430" fmla="+- 0 0 f406"/>
              <a:gd name="f431" fmla="cos 1 f407"/>
              <a:gd name="f432" fmla="+- f408 0 f1"/>
              <a:gd name="f433" fmla="+- f409 0 f1"/>
              <a:gd name="f434" fmla="*/ f410 1 f6"/>
              <a:gd name="f435" fmla="*/ f411 f0 1"/>
              <a:gd name="f436" fmla="+- 0 0 f412"/>
              <a:gd name="f437" fmla="cos 1 f413"/>
              <a:gd name="f438" fmla="+- f414 0 f1"/>
              <a:gd name="f439" fmla="+- f415 0 f1"/>
              <a:gd name="f440" fmla="*/ f416 1 f6"/>
              <a:gd name="f441" fmla="*/ f417 f0 1"/>
              <a:gd name="f442" fmla="+- 0 0 f418"/>
              <a:gd name="f443" fmla="cos 1 f419"/>
              <a:gd name="f444" fmla="+- f420 0 f1"/>
              <a:gd name="f445" fmla="+- f421 0 f1"/>
              <a:gd name="f446" fmla="*/ f422 1 f6"/>
              <a:gd name="f447" fmla="*/ f423 f0 1"/>
              <a:gd name="f448" fmla="+- 0 0 f424"/>
              <a:gd name="f449" fmla="+- 0 0 f425"/>
              <a:gd name="f450" fmla="tan 1 f426"/>
              <a:gd name="f451" fmla="cos 1 f427"/>
              <a:gd name="f452" fmla="sin 1 f427"/>
              <a:gd name="f453" fmla="+- f428 0 f1"/>
              <a:gd name="f454" fmla="*/ f429 1 f6"/>
              <a:gd name="f455" fmla="*/ f430 f0 1"/>
              <a:gd name="f456" fmla="+- 0 0 f431"/>
              <a:gd name="f457" fmla="tan 1 f432"/>
              <a:gd name="f458" fmla="cos 1 f433"/>
              <a:gd name="f459" fmla="sin 1 f433"/>
              <a:gd name="f460" fmla="+- f434 0 f1"/>
              <a:gd name="f461" fmla="*/ f435 1 f6"/>
              <a:gd name="f462" fmla="*/ f436 f0 1"/>
              <a:gd name="f463" fmla="+- 0 0 f437"/>
              <a:gd name="f464" fmla="tan 1 f438"/>
              <a:gd name="f465" fmla="cos 1 f439"/>
              <a:gd name="f466" fmla="sin 1 f439"/>
              <a:gd name="f467" fmla="+- f440 0 f1"/>
              <a:gd name="f468" fmla="*/ f441 1 f6"/>
              <a:gd name="f469" fmla="*/ f442 f0 1"/>
              <a:gd name="f470" fmla="+- 0 0 f443"/>
              <a:gd name="f471" fmla="tan 1 f444"/>
              <a:gd name="f472" fmla="cos 1 f445"/>
              <a:gd name="f473" fmla="sin 1 f445"/>
              <a:gd name="f474" fmla="+- f446 0 f1"/>
              <a:gd name="f475" fmla="*/ f447 1 f6"/>
              <a:gd name="f476" fmla="*/ f448 f0 1"/>
              <a:gd name="f477" fmla="*/ 1 1 f450"/>
              <a:gd name="f478" fmla="+- 0 0 f451"/>
              <a:gd name="f479" fmla="+- 0 0 f452"/>
              <a:gd name="f480" fmla="cos 1 f453"/>
              <a:gd name="f481" fmla="sin 1 f453"/>
              <a:gd name="f482" fmla="+- f454 0 f1"/>
              <a:gd name="f483" fmla="*/ f455 1 f6"/>
              <a:gd name="f484" fmla="*/ 1 1 f457"/>
              <a:gd name="f485" fmla="+- 0 0 f458"/>
              <a:gd name="f486" fmla="+- 0 0 f459"/>
              <a:gd name="f487" fmla="cos 1 f460"/>
              <a:gd name="f488" fmla="sin 1 f460"/>
              <a:gd name="f489" fmla="+- f461 0 f1"/>
              <a:gd name="f490" fmla="*/ f462 1 f6"/>
              <a:gd name="f491" fmla="*/ 1 1 f464"/>
              <a:gd name="f492" fmla="+- 0 0 f465"/>
              <a:gd name="f493" fmla="+- 0 0 f466"/>
              <a:gd name="f494" fmla="cos 1 f467"/>
              <a:gd name="f495" fmla="sin 1 f467"/>
              <a:gd name="f496" fmla="+- f468 0 f1"/>
              <a:gd name="f497" fmla="*/ f469 1 f6"/>
              <a:gd name="f498" fmla="*/ 1 1 f471"/>
              <a:gd name="f499" fmla="+- 0 0 f472"/>
              <a:gd name="f500" fmla="+- 0 0 f473"/>
              <a:gd name="f501" fmla="cos 1 f474"/>
              <a:gd name="f502" fmla="sin 1 f474"/>
              <a:gd name="f503" fmla="+- f475 0 f1"/>
              <a:gd name="f504" fmla="*/ f476 1 f6"/>
              <a:gd name="f505" fmla="*/ f477 f477 1"/>
              <a:gd name="f506" fmla="*/ f11 f478 1"/>
              <a:gd name="f507" fmla="*/ f37 f479 1"/>
              <a:gd name="f508" fmla="*/ f38 f478 1"/>
              <a:gd name="f509" fmla="+- 0 0 f480"/>
              <a:gd name="f510" fmla="+- 0 0 f481"/>
              <a:gd name="f511" fmla="cos 1 f482"/>
              <a:gd name="f512" fmla="sin 1 f482"/>
              <a:gd name="f513" fmla="+- f483 0 f1"/>
              <a:gd name="f514" fmla="*/ f484 f484 1"/>
              <a:gd name="f515" fmla="*/ f11 f485 1"/>
              <a:gd name="f516" fmla="*/ f37 f486 1"/>
              <a:gd name="f517" fmla="*/ f38 f485 1"/>
              <a:gd name="f518" fmla="+- 0 0 f487"/>
              <a:gd name="f519" fmla="+- 0 0 f488"/>
              <a:gd name="f520" fmla="cos 1 f489"/>
              <a:gd name="f521" fmla="sin 1 f489"/>
              <a:gd name="f522" fmla="+- f490 0 f1"/>
              <a:gd name="f523" fmla="*/ f491 f491 1"/>
              <a:gd name="f524" fmla="*/ f11 f492 1"/>
              <a:gd name="f525" fmla="*/ f37 f493 1"/>
              <a:gd name="f526" fmla="*/ f38 f492 1"/>
              <a:gd name="f527" fmla="+- 0 0 f494"/>
              <a:gd name="f528" fmla="+- 0 0 f495"/>
              <a:gd name="f529" fmla="cos 1 f496"/>
              <a:gd name="f530" fmla="sin 1 f496"/>
              <a:gd name="f531" fmla="+- f497 0 f1"/>
              <a:gd name="f532" fmla="*/ f498 f498 1"/>
              <a:gd name="f533" fmla="*/ f11 f499 1"/>
              <a:gd name="f534" fmla="*/ f37 f500 1"/>
              <a:gd name="f535" fmla="*/ f38 f499 1"/>
              <a:gd name="f536" fmla="+- 0 0 f501"/>
              <a:gd name="f537" fmla="+- 0 0 f502"/>
              <a:gd name="f538" fmla="cos 1 f503"/>
              <a:gd name="f539" fmla="sin 1 f503"/>
              <a:gd name="f540" fmla="+- f504 0 f1"/>
              <a:gd name="f541" fmla="*/ 3 f505 1"/>
              <a:gd name="f542" fmla="+- f507 f324 0"/>
              <a:gd name="f543" fmla="+- f508 f325 0"/>
              <a:gd name="f544" fmla="*/ f11 f509 1"/>
              <a:gd name="f545" fmla="*/ f37 f510 1"/>
              <a:gd name="f546" fmla="*/ f38 f509 1"/>
              <a:gd name="f547" fmla="+- 0 0 f511"/>
              <a:gd name="f548" fmla="+- 0 0 f512"/>
              <a:gd name="f549" fmla="cos 1 f513"/>
              <a:gd name="f550" fmla="sin 1 f513"/>
              <a:gd name="f551" fmla="*/ 3 f514 1"/>
              <a:gd name="f552" fmla="*/ f11 f518 1"/>
              <a:gd name="f553" fmla="*/ f37 f519 1"/>
              <a:gd name="f554" fmla="*/ f38 f518 1"/>
              <a:gd name="f555" fmla="+- 0 0 f520"/>
              <a:gd name="f556" fmla="+- 0 0 f521"/>
              <a:gd name="f557" fmla="cos 1 f522"/>
              <a:gd name="f558" fmla="sin 1 f522"/>
              <a:gd name="f559" fmla="*/ 3 f523 1"/>
              <a:gd name="f560" fmla="*/ f11 f527 1"/>
              <a:gd name="f561" fmla="*/ f37 f528 1"/>
              <a:gd name="f562" fmla="*/ f38 f527 1"/>
              <a:gd name="f563" fmla="+- 0 0 f529"/>
              <a:gd name="f564" fmla="+- 0 0 f530"/>
              <a:gd name="f565" fmla="cos 1 f531"/>
              <a:gd name="f566" fmla="sin 1 f531"/>
              <a:gd name="f567" fmla="*/ 3 f532 1"/>
              <a:gd name="f568" fmla="*/ f11 f536 1"/>
              <a:gd name="f569" fmla="*/ f37 f537 1"/>
              <a:gd name="f570" fmla="*/ f38 f536 1"/>
              <a:gd name="f571" fmla="+- 0 0 f538"/>
              <a:gd name="f572" fmla="+- 0 0 f539"/>
              <a:gd name="f573" fmla="cos 1 f540"/>
              <a:gd name="f574" fmla="sin 1 f540"/>
              <a:gd name="f575" fmla="+- 4 f541 0"/>
              <a:gd name="f576" fmla="+- f545 f324 0"/>
              <a:gd name="f577" fmla="+- f546 f325 0"/>
              <a:gd name="f578" fmla="*/ f11 f547 1"/>
              <a:gd name="f579" fmla="*/ f37 f548 1"/>
              <a:gd name="f580" fmla="*/ f38 f547 1"/>
              <a:gd name="f581" fmla="+- 0 0 f549"/>
              <a:gd name="f582" fmla="+- 0 0 f550"/>
              <a:gd name="f583" fmla="+- 4 f551 0"/>
              <a:gd name="f584" fmla="*/ f11 f555 1"/>
              <a:gd name="f585" fmla="*/ f37 f556 1"/>
              <a:gd name="f586" fmla="*/ f38 f555 1"/>
              <a:gd name="f587" fmla="+- 0 0 f557"/>
              <a:gd name="f588" fmla="+- 0 0 f558"/>
              <a:gd name="f589" fmla="+- 4 f559 0"/>
              <a:gd name="f590" fmla="*/ f11 f563 1"/>
              <a:gd name="f591" fmla="*/ f37 f564 1"/>
              <a:gd name="f592" fmla="*/ f38 f563 1"/>
              <a:gd name="f593" fmla="+- 0 0 f565"/>
              <a:gd name="f594" fmla="+- 0 0 f566"/>
              <a:gd name="f595" fmla="+- 4 f567 0"/>
              <a:gd name="f596" fmla="*/ f11 f571 1"/>
              <a:gd name="f597" fmla="*/ f37 f572 1"/>
              <a:gd name="f598" fmla="*/ f38 f571 1"/>
              <a:gd name="f599" fmla="+- 0 0 f573"/>
              <a:gd name="f600" fmla="+- 0 0 f574"/>
              <a:gd name="f601" fmla="sqrt f575"/>
              <a:gd name="f602" fmla="+- f579 f324 0"/>
              <a:gd name="f603" fmla="+- f580 f325 0"/>
              <a:gd name="f604" fmla="*/ f11 f581 1"/>
              <a:gd name="f605" fmla="*/ f37 f582 1"/>
              <a:gd name="f606" fmla="*/ f38 f581 1"/>
              <a:gd name="f607" fmla="sqrt f583"/>
              <a:gd name="f608" fmla="*/ f11 f587 1"/>
              <a:gd name="f609" fmla="*/ f37 f588 1"/>
              <a:gd name="f610" fmla="*/ f38 f587 1"/>
              <a:gd name="f611" fmla="sqrt f589"/>
              <a:gd name="f612" fmla="*/ f11 f593 1"/>
              <a:gd name="f613" fmla="*/ f37 f594 1"/>
              <a:gd name="f614" fmla="*/ f38 f593 1"/>
              <a:gd name="f615" fmla="sqrt f595"/>
              <a:gd name="f616" fmla="*/ f11 f599 1"/>
              <a:gd name="f617" fmla="*/ f37 f600 1"/>
              <a:gd name="f618" fmla="*/ f38 f599 1"/>
              <a:gd name="f619" fmla="+- f601 0 1"/>
              <a:gd name="f620" fmla="+- f605 f324 0"/>
              <a:gd name="f621" fmla="+- f606 f325 0"/>
              <a:gd name="f622" fmla="+- f607 0 1"/>
              <a:gd name="f623" fmla="+- f611 0 1"/>
              <a:gd name="f624" fmla="+- f615 0 1"/>
              <a:gd name="f625" fmla="*/ f449 f619 1"/>
              <a:gd name="f626" fmla="+- f620 0 f313"/>
              <a:gd name="f627" fmla="+- f621 0 f314"/>
              <a:gd name="f628" fmla="*/ f456 f622 1"/>
              <a:gd name="f629" fmla="*/ f463 f623 1"/>
              <a:gd name="f630" fmla="*/ f470 f624 1"/>
              <a:gd name="f631" fmla="*/ f625 1 3"/>
              <a:gd name="f632" fmla="*/ f628 1 3"/>
              <a:gd name="f633" fmla="+- f332 f626 0"/>
              <a:gd name="f634" fmla="+- f333 f627 0"/>
              <a:gd name="f635" fmla="+- f516 f626 0"/>
              <a:gd name="f636" fmla="+- f517 f627 0"/>
              <a:gd name="f637" fmla="+- f553 f626 0"/>
              <a:gd name="f638" fmla="+- f554 f627 0"/>
              <a:gd name="f639" fmla="+- f585 f626 0"/>
              <a:gd name="f640" fmla="+- f586 f627 0"/>
              <a:gd name="f641" fmla="+- f609 f626 0"/>
              <a:gd name="f642" fmla="+- f610 f627 0"/>
              <a:gd name="f643" fmla="*/ f629 1 3"/>
              <a:gd name="f644" fmla="*/ f630 1 3"/>
              <a:gd name="f645" fmla="*/ f631 f37 1"/>
              <a:gd name="f646" fmla="*/ f631 f38 1"/>
              <a:gd name="f647" fmla="*/ f632 f37 1"/>
              <a:gd name="f648" fmla="*/ f632 f38 1"/>
              <a:gd name="f649" fmla="+- f641 0 f280"/>
              <a:gd name="f650" fmla="+- f642 0 f281"/>
              <a:gd name="f651" fmla="*/ f643 f37 1"/>
              <a:gd name="f652" fmla="*/ f643 f38 1"/>
              <a:gd name="f653" fmla="*/ f644 f37 1"/>
              <a:gd name="f654" fmla="*/ f644 f38 1"/>
              <a:gd name="f655" fmla="*/ f645 f327 1"/>
              <a:gd name="f656" fmla="*/ f646 f312 1"/>
              <a:gd name="f657" fmla="*/ f645 f506 1"/>
              <a:gd name="f658" fmla="*/ f646 f479 1"/>
              <a:gd name="f659" fmla="*/ f645 f544 1"/>
              <a:gd name="f660" fmla="*/ f646 f510 1"/>
              <a:gd name="f661" fmla="*/ f645 f578 1"/>
              <a:gd name="f662" fmla="*/ f646 f548 1"/>
              <a:gd name="f663" fmla="*/ f645 f604 1"/>
              <a:gd name="f664" fmla="*/ f646 f582 1"/>
              <a:gd name="f665" fmla="*/ f647 f331 1"/>
              <a:gd name="f666" fmla="*/ f648 f317 1"/>
              <a:gd name="f667" fmla="*/ f647 f515 1"/>
              <a:gd name="f668" fmla="*/ f648 f486 1"/>
              <a:gd name="f669" fmla="*/ f647 f552 1"/>
              <a:gd name="f670" fmla="*/ f648 f519 1"/>
              <a:gd name="f671" fmla="*/ f647 f584 1"/>
              <a:gd name="f672" fmla="*/ f648 f556 1"/>
              <a:gd name="f673" fmla="*/ f647 f608 1"/>
              <a:gd name="f674" fmla="*/ f648 f588 1"/>
              <a:gd name="f675" fmla="+- f301 f649 0"/>
              <a:gd name="f676" fmla="+- f302 f650 0"/>
              <a:gd name="f677" fmla="+- f525 f649 0"/>
              <a:gd name="f678" fmla="+- f526 f650 0"/>
              <a:gd name="f679" fmla="*/ f651 f300 1"/>
              <a:gd name="f680" fmla="*/ f652 f284 1"/>
              <a:gd name="f681" fmla="*/ f651 f524 1"/>
              <a:gd name="f682" fmla="*/ f652 f493 1"/>
              <a:gd name="f683" fmla="+- f561 f649 0"/>
              <a:gd name="f684" fmla="+- f562 f650 0"/>
              <a:gd name="f685" fmla="*/ f651 f560 1"/>
              <a:gd name="f686" fmla="*/ f652 f528 1"/>
              <a:gd name="f687" fmla="+- f591 f649 0"/>
              <a:gd name="f688" fmla="+- f592 f650 0"/>
              <a:gd name="f689" fmla="*/ f651 f590 1"/>
              <a:gd name="f690" fmla="*/ f652 f564 1"/>
              <a:gd name="f691" fmla="+- f613 f649 0"/>
              <a:gd name="f692" fmla="+- f614 f650 0"/>
              <a:gd name="f693" fmla="*/ f651 f612 1"/>
              <a:gd name="f694" fmla="*/ f652 f594 1"/>
              <a:gd name="f695" fmla="*/ f653 f336 1"/>
              <a:gd name="f696" fmla="*/ f654 f323 1"/>
              <a:gd name="f697" fmla="*/ f653 f533 1"/>
              <a:gd name="f698" fmla="*/ f654 f500 1"/>
              <a:gd name="f699" fmla="*/ f653 f568 1"/>
              <a:gd name="f700" fmla="*/ f654 f537 1"/>
              <a:gd name="f701" fmla="*/ f653 f596 1"/>
              <a:gd name="f702" fmla="*/ f654 f572 1"/>
              <a:gd name="f703" fmla="*/ f653 f616 1"/>
              <a:gd name="f704" fmla="*/ f654 f600 1"/>
              <a:gd name="f705" fmla="+- f340 f655 0"/>
              <a:gd name="f706" fmla="+- f341 f656 0"/>
              <a:gd name="f707" fmla="+- f542 0 f657"/>
              <a:gd name="f708" fmla="+- f543 0 f658"/>
              <a:gd name="f709" fmla="+- f542 f657 0"/>
              <a:gd name="f710" fmla="+- f543 f658 0"/>
              <a:gd name="f711" fmla="+- f576 0 f659"/>
              <a:gd name="f712" fmla="+- f577 0 f660"/>
              <a:gd name="f713" fmla="+- f576 f659 0"/>
              <a:gd name="f714" fmla="+- f577 f660 0"/>
              <a:gd name="f715" fmla="+- f602 0 f661"/>
              <a:gd name="f716" fmla="+- f603 0 f662"/>
              <a:gd name="f717" fmla="+- f602 f661 0"/>
              <a:gd name="f718" fmla="+- f603 f662 0"/>
              <a:gd name="f719" fmla="+- f620 0 f663"/>
              <a:gd name="f720" fmla="+- f621 0 f664"/>
              <a:gd name="f721" fmla="+- f633 f665 0"/>
              <a:gd name="f722" fmla="+- f634 f666 0"/>
              <a:gd name="f723" fmla="+- f635 0 f667"/>
              <a:gd name="f724" fmla="+- f636 0 f668"/>
              <a:gd name="f725" fmla="+- f635 f667 0"/>
              <a:gd name="f726" fmla="+- f636 f668 0"/>
              <a:gd name="f727" fmla="+- f637 0 f669"/>
              <a:gd name="f728" fmla="+- f638 0 f670"/>
              <a:gd name="f729" fmla="+- f637 f669 0"/>
              <a:gd name="f730" fmla="+- f638 f670 0"/>
              <a:gd name="f731" fmla="+- f639 0 f671"/>
              <a:gd name="f732" fmla="+- f640 0 f672"/>
              <a:gd name="f733" fmla="+- f639 f671 0"/>
              <a:gd name="f734" fmla="+- f640 f672 0"/>
              <a:gd name="f735" fmla="+- f641 0 f673"/>
              <a:gd name="f736" fmla="+- f642 0 f674"/>
              <a:gd name="f737" fmla="+- f675 f679 0"/>
              <a:gd name="f738" fmla="+- f676 f680 0"/>
              <a:gd name="f739" fmla="+- f677 0 f681"/>
              <a:gd name="f740" fmla="+- f678 0 f682"/>
              <a:gd name="f741" fmla="+- f677 f681 0"/>
              <a:gd name="f742" fmla="+- f678 f682 0"/>
              <a:gd name="f743" fmla="+- f683 0 f685"/>
              <a:gd name="f744" fmla="+- f684 0 f686"/>
              <a:gd name="f745" fmla="+- f683 f685 0"/>
              <a:gd name="f746" fmla="+- f684 f686 0"/>
              <a:gd name="f747" fmla="+- f687 0 f689"/>
              <a:gd name="f748" fmla="+- f688 0 f690"/>
              <a:gd name="f749" fmla="+- f687 f689 0"/>
              <a:gd name="f750" fmla="+- f688 f690 0"/>
              <a:gd name="f751" fmla="+- f691 0 f693"/>
              <a:gd name="f752" fmla="+- f692 0 f694"/>
              <a:gd name="f753" fmla="+- f691 0 f319"/>
              <a:gd name="f754" fmla="+- f692 0 f320"/>
              <a:gd name="f755" fmla="+- f337 f753 0"/>
              <a:gd name="f756" fmla="+- f338 f754 0"/>
              <a:gd name="f757" fmla="+- f534 f753 0"/>
              <a:gd name="f758" fmla="+- f535 f754 0"/>
              <a:gd name="f759" fmla="+- f569 f753 0"/>
              <a:gd name="f760" fmla="+- f570 f754 0"/>
              <a:gd name="f761" fmla="+- f597 f753 0"/>
              <a:gd name="f762" fmla="+- f598 f754 0"/>
              <a:gd name="f763" fmla="+- f617 f753 0"/>
              <a:gd name="f764" fmla="+- f618 f754 0"/>
              <a:gd name="f765" fmla="+- f755 f695 0"/>
              <a:gd name="f766" fmla="+- f756 f696 0"/>
              <a:gd name="f767" fmla="+- f757 0 f697"/>
              <a:gd name="f768" fmla="+- f758 0 f698"/>
              <a:gd name="f769" fmla="+- f757 f697 0"/>
              <a:gd name="f770" fmla="+- f758 f698 0"/>
              <a:gd name="f771" fmla="+- f759 0 f699"/>
              <a:gd name="f772" fmla="+- f760 0 f700"/>
              <a:gd name="f773" fmla="+- f759 f699 0"/>
              <a:gd name="f774" fmla="+- f760 f700 0"/>
              <a:gd name="f775" fmla="+- f761 0 f701"/>
              <a:gd name="f776" fmla="+- f762 0 f702"/>
              <a:gd name="f777" fmla="+- f761 f701 0"/>
              <a:gd name="f778" fmla="+- f762 f702 0"/>
              <a:gd name="f779" fmla="+- f763 0 f703"/>
              <a:gd name="f780" fmla="+- f764 0 f704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7" t="f168" r="f181" b="f182"/>
            <a:pathLst>
              <a:path w="21600" h="21600">
                <a:moveTo>
                  <a:pt x="f4" y="f18"/>
                </a:moveTo>
                <a:cubicBezTo>
                  <a:pt x="f705" y="f706"/>
                  <a:pt x="f707" y="f708"/>
                  <a:pt x="f542" y="f543"/>
                </a:cubicBezTo>
                <a:cubicBezTo>
                  <a:pt x="f709" y="f710"/>
                  <a:pt x="f711" y="f712"/>
                  <a:pt x="f576" y="f577"/>
                </a:cubicBezTo>
                <a:cubicBezTo>
                  <a:pt x="f713" y="f714"/>
                  <a:pt x="f715" y="f716"/>
                  <a:pt x="f602" y="f603"/>
                </a:cubicBezTo>
                <a:cubicBezTo>
                  <a:pt x="f717" y="f718"/>
                  <a:pt x="f719" y="f720"/>
                  <a:pt x="f620" y="f621"/>
                </a:cubicBezTo>
                <a:cubicBezTo>
                  <a:pt x="f721" y="f722"/>
                  <a:pt x="f723" y="f724"/>
                  <a:pt x="f635" y="f636"/>
                </a:cubicBezTo>
                <a:cubicBezTo>
                  <a:pt x="f725" y="f726"/>
                  <a:pt x="f727" y="f728"/>
                  <a:pt x="f637" y="f638"/>
                </a:cubicBezTo>
                <a:cubicBezTo>
                  <a:pt x="f729" y="f730"/>
                  <a:pt x="f731" y="f732"/>
                  <a:pt x="f639" y="f640"/>
                </a:cubicBezTo>
                <a:cubicBezTo>
                  <a:pt x="f733" y="f734"/>
                  <a:pt x="f735" y="f736"/>
                  <a:pt x="f641" y="f642"/>
                </a:cubicBezTo>
                <a:cubicBezTo>
                  <a:pt x="f737" y="f738"/>
                  <a:pt x="f739" y="f740"/>
                  <a:pt x="f677" y="f678"/>
                </a:cubicBezTo>
                <a:cubicBezTo>
                  <a:pt x="f741" y="f742"/>
                  <a:pt x="f743" y="f744"/>
                  <a:pt x="f683" y="f684"/>
                </a:cubicBezTo>
                <a:cubicBezTo>
                  <a:pt x="f745" y="f746"/>
                  <a:pt x="f747" y="f748"/>
                  <a:pt x="f687" y="f688"/>
                </a:cubicBezTo>
                <a:cubicBezTo>
                  <a:pt x="f749" y="f750"/>
                  <a:pt x="f751" y="f752"/>
                  <a:pt x="f691" y="f692"/>
                </a:cubicBezTo>
                <a:cubicBezTo>
                  <a:pt x="f765" y="f766"/>
                  <a:pt x="f767" y="f768"/>
                  <a:pt x="f757" y="f758"/>
                </a:cubicBezTo>
                <a:cubicBezTo>
                  <a:pt x="f769" y="f770"/>
                  <a:pt x="f771" y="f772"/>
                  <a:pt x="f759" y="f760"/>
                </a:cubicBezTo>
                <a:cubicBezTo>
                  <a:pt x="f773" y="f774"/>
                  <a:pt x="f775" y="f776"/>
                  <a:pt x="f761" y="f762"/>
                </a:cubicBezTo>
                <a:cubicBezTo>
                  <a:pt x="f777" y="f778"/>
                  <a:pt x="f779" y="f780"/>
                  <a:pt x="f763" y="f764"/>
                </a:cubicBezTo>
                <a:close/>
              </a:path>
            </a:pathLst>
          </a:custGeom>
          <a:solidFill>
            <a:srgbClr val="D15757"/>
          </a:solidFill>
          <a:ln w="12700">
            <a:solidFill>
              <a:srgbClr val="AE3030"/>
            </a:solidFill>
            <a:prstDash val="solid"/>
          </a:ln>
        </p:spPr>
        <p:txBody>
          <a:bodyPr wrap="square" lIns="89999" tIns="46799" rIns="89999" bIns="46799" anchor="ctr">
            <a:noAutofit/>
          </a:bodyPr>
          <a:lstStyle/>
          <a:p>
            <a:pPr marL="0" indent="0" algn="ctr" hangingPunct="0">
              <a:spcAft>
                <a:spcPts val="0"/>
              </a:spcAft>
              <a:buNone/>
            </a:pPr>
            <a:r>
              <a:rPr lang="ru-RU" sz="1800" kern="1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подготовительный</a:t>
            </a:r>
            <a:endParaRPr lang="ru-RU" sz="14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139CBAB8-9AB1-4692-B9F2-A8115AEEB784}"/>
              </a:ext>
            </a:extLst>
          </p:cNvPr>
          <p:cNvSpPr/>
          <p:nvPr/>
        </p:nvSpPr>
        <p:spPr>
          <a:xfrm>
            <a:off x="3348074" y="2865650"/>
            <a:ext cx="2907323" cy="1452147"/>
          </a:xfrm>
          <a:custGeom>
            <a:avLst/>
            <a:gdLst>
              <a:gd name="f0" fmla="val 10800000"/>
              <a:gd name="f1" fmla="val 5400000"/>
              <a:gd name="f2" fmla="val w"/>
              <a:gd name="f3" fmla="val h"/>
              <a:gd name="f4" fmla="val 0"/>
              <a:gd name="f5" fmla="val 21600"/>
              <a:gd name="f6" fmla="*/ 5419351 1 1725033"/>
              <a:gd name="f7" fmla="*/ 2700000 1 3437746"/>
              <a:gd name="f8" fmla="*/ 1 1 2"/>
              <a:gd name="f9" fmla="+- 21600000 0 1"/>
              <a:gd name="f10" fmla="*/ 1 1 4"/>
              <a:gd name="f11" fmla="+- 0 0 1"/>
              <a:gd name="f12" fmla="*/ 3 1 4"/>
              <a:gd name="f13" fmla="*/ 0 1 60000"/>
              <a:gd name="f14" fmla="*/ f2 1 21600"/>
              <a:gd name="f15" fmla="*/ f3 1 21600"/>
              <a:gd name="f16" fmla="*/ f5 1 2"/>
              <a:gd name="f17" fmla="+- 0 0 f7"/>
              <a:gd name="f18" fmla="*/ f5 1 2"/>
              <a:gd name="f19" fmla="*/ 21600000 f8 1"/>
              <a:gd name="f20" fmla="*/ f9 1 60000"/>
              <a:gd name="f21" fmla="*/ 21600000 f10 1"/>
              <a:gd name="f22" fmla="*/ 2 f6 1"/>
              <a:gd name="f23" fmla="*/ 21600000 f12 1"/>
              <a:gd name="f24" fmla="*/ f13 f6 1"/>
              <a:gd name="f25" fmla="*/ f17 f0 1"/>
              <a:gd name="f26" fmla="+- f16 0 0"/>
              <a:gd name="f27" fmla="+- f18 0 0"/>
              <a:gd name="f28" fmla="*/ 2 f16 1"/>
              <a:gd name="f29" fmla="*/ 2 f18 1"/>
              <a:gd name="f30" fmla="*/ f19 1 60000"/>
              <a:gd name="f31" fmla="*/ f21 1 60000"/>
              <a:gd name="f32" fmla="*/ f23 1 60000"/>
              <a:gd name="f33" fmla="*/ f24 1 180"/>
              <a:gd name="f34" fmla="*/ f25 1 f6"/>
              <a:gd name="f35" fmla="*/ f30 f6 1"/>
              <a:gd name="f36" fmla="+- f31 0 f20"/>
              <a:gd name="f37" fmla="*/ f28 1 2"/>
              <a:gd name="f38" fmla="*/ f29 1 2"/>
              <a:gd name="f39" fmla="*/ f32 f6 1"/>
              <a:gd name="f40" fmla="+- 0 0 f33"/>
              <a:gd name="f41" fmla="*/ f31 f6 1"/>
              <a:gd name="f42" fmla="+- f34 0 f1"/>
              <a:gd name="f43" fmla="*/ f35 1 180"/>
              <a:gd name="f44" fmla="?: f36 f20 f31"/>
              <a:gd name="f45" fmla="*/ f39 1 180"/>
              <a:gd name="f46" fmla="*/ f40 f0 1"/>
              <a:gd name="f47" fmla="*/ f41 1 180"/>
              <a:gd name="f48" fmla="sin 1 f42"/>
              <a:gd name="f49" fmla="cos 1 f42"/>
              <a:gd name="f50" fmla="*/ f44 f6 1"/>
              <a:gd name="f51" fmla="+- 0 0 f43"/>
              <a:gd name="f52" fmla="+- 0 0 f45"/>
              <a:gd name="f53" fmla="*/ f46 1 f6"/>
              <a:gd name="f54" fmla="+- 0 0 f47"/>
              <a:gd name="f55" fmla="+- 0 0 f48"/>
              <a:gd name="f56" fmla="+- 0 0 f49"/>
              <a:gd name="f57" fmla="*/ f50 1 180"/>
              <a:gd name="f58" fmla="*/ f51 f0 1"/>
              <a:gd name="f59" fmla="*/ f52 f0 1"/>
              <a:gd name="f60" fmla="+- f53 0 f1"/>
              <a:gd name="f61" fmla="*/ f54 f0 1"/>
              <a:gd name="f62" fmla="*/ f16 f55 1"/>
              <a:gd name="f63" fmla="*/ f18 f56 1"/>
              <a:gd name="f64" fmla="+- f43 f57 0"/>
              <a:gd name="f65" fmla="*/ f58 1 f6"/>
              <a:gd name="f66" fmla="?: f57 0 f22"/>
              <a:gd name="f67" fmla="+- f45 f57 0"/>
              <a:gd name="f68" fmla="*/ f59 1 f6"/>
              <a:gd name="f69" fmla="+- f33 f57 0"/>
              <a:gd name="f70" fmla="cos 1 f60"/>
              <a:gd name="f71" fmla="sin 1 f60"/>
              <a:gd name="f72" fmla="+- f47 f57 0"/>
              <a:gd name="f73" fmla="*/ f61 1 f6"/>
              <a:gd name="f74" fmla="+- f26 0 f62"/>
              <a:gd name="f75" fmla="+- f16 f62 0"/>
              <a:gd name="f76" fmla="+- f27 0 f63"/>
              <a:gd name="f77" fmla="+- f18 f63 0"/>
              <a:gd name="f78" fmla="+- f65 0 f1"/>
              <a:gd name="f79" fmla="+- 0 0 f64"/>
              <a:gd name="f80" fmla="+- f68 0 f1"/>
              <a:gd name="f81" fmla="+- 0 0 f67"/>
              <a:gd name="f82" fmla="+- 0 0 f70"/>
              <a:gd name="f83" fmla="+- 0 0 f71"/>
              <a:gd name="f84" fmla="+- 0 0 f69"/>
              <a:gd name="f85" fmla="+- f73 0 f1"/>
              <a:gd name="f86" fmla="+- 0 0 f72"/>
              <a:gd name="f87" fmla="+- f75 0 0"/>
              <a:gd name="f88" fmla="+- f77 0 0"/>
              <a:gd name="f89" fmla="val f74"/>
              <a:gd name="f90" fmla="val f76"/>
              <a:gd name="f91" fmla="cos 1 f78"/>
              <a:gd name="f92" fmla="sin 1 f78"/>
              <a:gd name="f93" fmla="*/ f79 f0 1"/>
              <a:gd name="f94" fmla="cos 1 f80"/>
              <a:gd name="f95" fmla="sin 1 f80"/>
              <a:gd name="f96" fmla="*/ f81 f0 1"/>
              <a:gd name="f97" fmla="*/ f82 1 f29"/>
              <a:gd name="f98" fmla="*/ f83 1 f28"/>
              <a:gd name="f99" fmla="*/ f84 f0 1"/>
              <a:gd name="f100" fmla="cos 1 f85"/>
              <a:gd name="f101" fmla="sin 1 f85"/>
              <a:gd name="f102" fmla="*/ f86 f0 1"/>
              <a:gd name="f103" fmla="val f87"/>
              <a:gd name="f104" fmla="val f88"/>
              <a:gd name="f105" fmla="*/ f89 1 1"/>
              <a:gd name="f106" fmla="*/ f90 1 1"/>
              <a:gd name="f107" fmla="+- 0 0 f91"/>
              <a:gd name="f108" fmla="+- 0 0 f92"/>
              <a:gd name="f109" fmla="*/ f93 1 f6"/>
              <a:gd name="f110" fmla="+- 0 0 f94"/>
              <a:gd name="f111" fmla="+- 0 0 f95"/>
              <a:gd name="f112" fmla="*/ f96 1 f6"/>
              <a:gd name="f113" fmla="+- 0 0 f97"/>
              <a:gd name="f114" fmla="+- 0 0 f98"/>
              <a:gd name="f115" fmla="*/ f99 1 f6"/>
              <a:gd name="f116" fmla="+- 0 0 f100"/>
              <a:gd name="f117" fmla="+- 0 0 f101"/>
              <a:gd name="f118" fmla="*/ f102 1 f6"/>
              <a:gd name="f119" fmla="*/ f105 1 f5"/>
              <a:gd name="f120" fmla="*/ f106 1 f5"/>
              <a:gd name="f121" fmla="*/ f103 1 1"/>
              <a:gd name="f122" fmla="*/ f104 1 1"/>
              <a:gd name="f123" fmla="*/ f107 1 f29"/>
              <a:gd name="f124" fmla="*/ f108 1 f28"/>
              <a:gd name="f125" fmla="+- f109 0 f1"/>
              <a:gd name="f126" fmla="*/ f110 1 f29"/>
              <a:gd name="f127" fmla="*/ f111 1 f28"/>
              <a:gd name="f128" fmla="+- f112 0 f1"/>
              <a:gd name="f129" fmla="at2 f113 f114"/>
              <a:gd name="f130" fmla="+- f115 0 f1"/>
              <a:gd name="f131" fmla="*/ f116 1 f29"/>
              <a:gd name="f132" fmla="*/ f117 1 f28"/>
              <a:gd name="f133" fmla="+- f118 0 f1"/>
              <a:gd name="f134" fmla="*/ f121 1 f5"/>
              <a:gd name="f135" fmla="*/ f122 1 f5"/>
              <a:gd name="f136" fmla="+- 0 0 f123"/>
              <a:gd name="f137" fmla="+- 0 0 f124"/>
              <a:gd name="f138" fmla="cos 1 f125"/>
              <a:gd name="f139" fmla="sin 1 f125"/>
              <a:gd name="f140" fmla="+- 0 0 f126"/>
              <a:gd name="f141" fmla="+- 0 0 f127"/>
              <a:gd name="f142" fmla="cos 1 f128"/>
              <a:gd name="f143" fmla="sin 1 f128"/>
              <a:gd name="f144" fmla="+- f129 f1 0"/>
              <a:gd name="f145" fmla="cos 1 f130"/>
              <a:gd name="f146" fmla="sin 1 f130"/>
              <a:gd name="f147" fmla="+- 0 0 f131"/>
              <a:gd name="f148" fmla="+- 0 0 f132"/>
              <a:gd name="f149" fmla="cos 1 f133"/>
              <a:gd name="f150" fmla="sin 1 f133"/>
              <a:gd name="f151" fmla="*/ f119 f5 1"/>
              <a:gd name="f152" fmla="*/ f120 f5 1"/>
              <a:gd name="f153" fmla="at2 f136 f137"/>
              <a:gd name="f154" fmla="+- 0 0 f138"/>
              <a:gd name="f155" fmla="+- 0 0 f139"/>
              <a:gd name="f156" fmla="at2 f140 f141"/>
              <a:gd name="f157" fmla="+- 0 0 f142"/>
              <a:gd name="f158" fmla="+- 0 0 f143"/>
              <a:gd name="f159" fmla="*/ f144 f6 1"/>
              <a:gd name="f160" fmla="+- 0 0 f145"/>
              <a:gd name="f161" fmla="+- 0 0 f146"/>
              <a:gd name="f162" fmla="at2 f147 f148"/>
              <a:gd name="f163" fmla="+- 0 0 f149"/>
              <a:gd name="f164" fmla="+- 0 0 f150"/>
              <a:gd name="f165" fmla="*/ f134 f5 1"/>
              <a:gd name="f166" fmla="*/ f135 f5 1"/>
              <a:gd name="f167" fmla="*/ f151 f14 1"/>
              <a:gd name="f168" fmla="*/ f152 f15 1"/>
              <a:gd name="f169" fmla="+- f153 f1 0"/>
              <a:gd name="f170" fmla="*/ f154 1 f29"/>
              <a:gd name="f171" fmla="*/ f155 1 f28"/>
              <a:gd name="f172" fmla="+- f156 f1 0"/>
              <a:gd name="f173" fmla="*/ f157 1 f29"/>
              <a:gd name="f174" fmla="*/ f158 1 f28"/>
              <a:gd name="f175" fmla="*/ f159 1 f0"/>
              <a:gd name="f176" fmla="*/ f160 1 f29"/>
              <a:gd name="f177" fmla="*/ f161 1 f28"/>
              <a:gd name="f178" fmla="+- f162 f1 0"/>
              <a:gd name="f179" fmla="*/ f163 1 f29"/>
              <a:gd name="f180" fmla="*/ f164 1 f28"/>
              <a:gd name="f181" fmla="*/ f165 f14 1"/>
              <a:gd name="f182" fmla="*/ f166 f15 1"/>
              <a:gd name="f183" fmla="*/ f169 f6 1"/>
              <a:gd name="f184" fmla="+- 0 0 f170"/>
              <a:gd name="f185" fmla="+- 0 0 f171"/>
              <a:gd name="f186" fmla="*/ f172 f6 1"/>
              <a:gd name="f187" fmla="+- 0 0 f173"/>
              <a:gd name="f188" fmla="+- 0 0 f174"/>
              <a:gd name="f189" fmla="+- 0 0 f175"/>
              <a:gd name="f190" fmla="+- 0 0 f176"/>
              <a:gd name="f191" fmla="+- 0 0 f177"/>
              <a:gd name="f192" fmla="*/ f178 f6 1"/>
              <a:gd name="f193" fmla="+- 0 0 f179"/>
              <a:gd name="f194" fmla="+- 0 0 f180"/>
              <a:gd name="f195" fmla="*/ f183 1 f0"/>
              <a:gd name="f196" fmla="at2 f184 f185"/>
              <a:gd name="f197" fmla="*/ f186 1 f0"/>
              <a:gd name="f198" fmla="at2 f187 f188"/>
              <a:gd name="f199" fmla="val f189"/>
              <a:gd name="f200" fmla="at2 f190 f191"/>
              <a:gd name="f201" fmla="*/ f192 1 f0"/>
              <a:gd name="f202" fmla="at2 f193 f194"/>
              <a:gd name="f203" fmla="+- 0 0 f195"/>
              <a:gd name="f204" fmla="+- f196 f1 0"/>
              <a:gd name="f205" fmla="+- 0 0 f197"/>
              <a:gd name="f206" fmla="+- f198 f1 0"/>
              <a:gd name="f207" fmla="+- f200 f1 0"/>
              <a:gd name="f208" fmla="+- 0 0 f199"/>
              <a:gd name="f209" fmla="val f199"/>
              <a:gd name="f210" fmla="+- 0 0 f201"/>
              <a:gd name="f211" fmla="+- f202 f1 0"/>
              <a:gd name="f212" fmla="val f203"/>
              <a:gd name="f213" fmla="*/ f204 f6 1"/>
              <a:gd name="f214" fmla="val f205"/>
              <a:gd name="f215" fmla="*/ f206 f6 1"/>
              <a:gd name="f216" fmla="*/ f207 f6 1"/>
              <a:gd name="f217" fmla="*/ f208 f0 1"/>
              <a:gd name="f218" fmla="+- 0 0 f209"/>
              <a:gd name="f219" fmla="val f210"/>
              <a:gd name="f220" fmla="*/ f211 f6 1"/>
              <a:gd name="f221" fmla="*/ f213 1 f0"/>
              <a:gd name="f222" fmla="+- 0 0 f212"/>
              <a:gd name="f223" fmla="val f212"/>
              <a:gd name="f224" fmla="*/ f215 1 f0"/>
              <a:gd name="f225" fmla="+- 0 0 f214"/>
              <a:gd name="f226" fmla="val f214"/>
              <a:gd name="f227" fmla="*/ f216 1 f0"/>
              <a:gd name="f228" fmla="*/ f217 1 f6"/>
              <a:gd name="f229" fmla="*/ f218 f0 1"/>
              <a:gd name="f230" fmla="*/ f220 1 f0"/>
              <a:gd name="f231" fmla="+- 0 0 f219"/>
              <a:gd name="f232" fmla="val f219"/>
              <a:gd name="f233" fmla="+- 0 0 f221"/>
              <a:gd name="f234" fmla="*/ f222 f0 1"/>
              <a:gd name="f235" fmla="+- 0 0 f223"/>
              <a:gd name="f236" fmla="+- 0 0 f224"/>
              <a:gd name="f237" fmla="*/ f225 f0 1"/>
              <a:gd name="f238" fmla="+- 0 0 f226"/>
              <a:gd name="f239" fmla="+- 0 0 f227"/>
              <a:gd name="f240" fmla="+- f228 0 f1"/>
              <a:gd name="f241" fmla="*/ f229 1 f6"/>
              <a:gd name="f242" fmla="+- 0 0 f230"/>
              <a:gd name="f243" fmla="*/ f231 f0 1"/>
              <a:gd name="f244" fmla="+- 0 0 f232"/>
              <a:gd name="f245" fmla="val f233"/>
              <a:gd name="f246" fmla="*/ f234 1 f6"/>
              <a:gd name="f247" fmla="*/ f235 f0 1"/>
              <a:gd name="f248" fmla="val f236"/>
              <a:gd name="f249" fmla="*/ f237 1 f6"/>
              <a:gd name="f250" fmla="*/ f238 f0 1"/>
              <a:gd name="f251" fmla="val f239"/>
              <a:gd name="f252" fmla="sin 1 f240"/>
              <a:gd name="f253" fmla="cos 1 f240"/>
              <a:gd name="f254" fmla="+- f241 0 f1"/>
              <a:gd name="f255" fmla="val f242"/>
              <a:gd name="f256" fmla="*/ f243 1 f6"/>
              <a:gd name="f257" fmla="*/ f244 f0 1"/>
              <a:gd name="f258" fmla="+- f246 0 f1"/>
              <a:gd name="f259" fmla="+- f245 0 f212"/>
              <a:gd name="f260" fmla="*/ f247 1 f6"/>
              <a:gd name="f261" fmla="+- f249 0 f1"/>
              <a:gd name="f262" fmla="+- f248 0 f214"/>
              <a:gd name="f263" fmla="*/ f250 1 f6"/>
              <a:gd name="f264" fmla="+- 0 0 f252"/>
              <a:gd name="f265" fmla="+- 0 0 f253"/>
              <a:gd name="f266" fmla="+- f251 0 f199"/>
              <a:gd name="f267" fmla="cos 1 f254"/>
              <a:gd name="f268" fmla="sin 1 f254"/>
              <a:gd name="f269" fmla="+- f256 0 f1"/>
              <a:gd name="f270" fmla="+- f255 0 f219"/>
              <a:gd name="f271" fmla="*/ f257 1 f6"/>
              <a:gd name="f272" fmla="sin 1 f258"/>
              <a:gd name="f273" fmla="cos 1 f258"/>
              <a:gd name="f274" fmla="?: f259 0 f22"/>
              <a:gd name="f275" fmla="+- f260 0 f1"/>
              <a:gd name="f276" fmla="sin 1 f261"/>
              <a:gd name="f277" fmla="cos 1 f261"/>
              <a:gd name="f278" fmla="?: f262 0 f22"/>
              <a:gd name="f279" fmla="+- f263 0 f1"/>
              <a:gd name="f280" fmla="*/ f16 f264 1"/>
              <a:gd name="f281" fmla="*/ f18 f265 1"/>
              <a:gd name="f282" fmla="?: f266 0 f22"/>
              <a:gd name="f283" fmla="+- 0 0 f267"/>
              <a:gd name="f284" fmla="+- 0 0 f268"/>
              <a:gd name="f285" fmla="sin 1 f269"/>
              <a:gd name="f286" fmla="cos 1 f269"/>
              <a:gd name="f287" fmla="?: f270 0 f22"/>
              <a:gd name="f288" fmla="+- f271 0 f1"/>
              <a:gd name="f289" fmla="+- 0 0 f272"/>
              <a:gd name="f290" fmla="+- 0 0 f273"/>
              <a:gd name="f291" fmla="+- f245 f274 0"/>
              <a:gd name="f292" fmla="cos 1 f275"/>
              <a:gd name="f293" fmla="sin 1 f275"/>
              <a:gd name="f294" fmla="+- 0 0 f276"/>
              <a:gd name="f295" fmla="+- 0 0 f277"/>
              <a:gd name="f296" fmla="+- f248 f278 0"/>
              <a:gd name="f297" fmla="cos 1 f279"/>
              <a:gd name="f298" fmla="sin 1 f279"/>
              <a:gd name="f299" fmla="+- f251 f282 0"/>
              <a:gd name="f300" fmla="*/ f11 f283 1"/>
              <a:gd name="f301" fmla="*/ f37 f284 1"/>
              <a:gd name="f302" fmla="*/ f38 f283 1"/>
              <a:gd name="f303" fmla="+- 0 0 f285"/>
              <a:gd name="f304" fmla="+- 0 0 f286"/>
              <a:gd name="f305" fmla="+- f255 f287 0"/>
              <a:gd name="f306" fmla="cos 1 f288"/>
              <a:gd name="f307" fmla="sin 1 f288"/>
              <a:gd name="f308" fmla="*/ f16 f289 1"/>
              <a:gd name="f309" fmla="*/ f18 f290 1"/>
              <a:gd name="f310" fmla="+- f291 0 f212"/>
              <a:gd name="f311" fmla="+- 0 0 f292"/>
              <a:gd name="f312" fmla="+- 0 0 f293"/>
              <a:gd name="f313" fmla="*/ f16 f294 1"/>
              <a:gd name="f314" fmla="*/ f18 f295 1"/>
              <a:gd name="f315" fmla="+- f296 0 f214"/>
              <a:gd name="f316" fmla="+- 0 0 f297"/>
              <a:gd name="f317" fmla="+- 0 0 f298"/>
              <a:gd name="f318" fmla="+- f299 0 f199"/>
              <a:gd name="f319" fmla="*/ f16 f303 1"/>
              <a:gd name="f320" fmla="*/ f18 f304 1"/>
              <a:gd name="f321" fmla="+- f305 0 f219"/>
              <a:gd name="f322" fmla="+- 0 0 f306"/>
              <a:gd name="f323" fmla="+- 0 0 f307"/>
              <a:gd name="f324" fmla="+- 0 0 f308"/>
              <a:gd name="f325" fmla="+- f18 0 f309"/>
              <a:gd name="f326" fmla="+- f310 0 f66"/>
              <a:gd name="f327" fmla="*/ f11 f311 1"/>
              <a:gd name="f328" fmla="*/ f37 f312 1"/>
              <a:gd name="f329" fmla="*/ f38 f311 1"/>
              <a:gd name="f330" fmla="+- f315 0 f66"/>
              <a:gd name="f331" fmla="*/ f11 f316 1"/>
              <a:gd name="f332" fmla="*/ f37 f317 1"/>
              <a:gd name="f333" fmla="*/ f38 f316 1"/>
              <a:gd name="f334" fmla="+- f318 0 f66"/>
              <a:gd name="f335" fmla="+- f321 0 f66"/>
              <a:gd name="f336" fmla="*/ f11 f322 1"/>
              <a:gd name="f337" fmla="*/ f37 f323 1"/>
              <a:gd name="f338" fmla="*/ f38 f322 1"/>
              <a:gd name="f339" fmla="+- f326 0 f22"/>
              <a:gd name="f340" fmla="+- f328 f324 0"/>
              <a:gd name="f341" fmla="+- f329 f325 0"/>
              <a:gd name="f342" fmla="+- f330 0 f22"/>
              <a:gd name="f343" fmla="+- f334 0 f22"/>
              <a:gd name="f344" fmla="+- f335 0 f22"/>
              <a:gd name="f345" fmla="?: f339 f22 f326"/>
              <a:gd name="f346" fmla="?: f342 f22 f330"/>
              <a:gd name="f347" fmla="?: f343 f22 f334"/>
              <a:gd name="f348" fmla="?: f344 f22 f335"/>
              <a:gd name="f349" fmla="*/ f345 1 4"/>
              <a:gd name="f350" fmla="*/ f346 1 4"/>
              <a:gd name="f351" fmla="*/ f347 1 4"/>
              <a:gd name="f352" fmla="*/ f348 1 4"/>
              <a:gd name="f353" fmla="+- f223 f349 0"/>
              <a:gd name="f354" fmla="+- 0 0 f349"/>
              <a:gd name="f355" fmla="*/ f349 1 2"/>
              <a:gd name="f356" fmla="+- f226 f350 0"/>
              <a:gd name="f357" fmla="+- 0 0 f350"/>
              <a:gd name="f358" fmla="*/ f350 1 2"/>
              <a:gd name="f359" fmla="+- f209 f351 0"/>
              <a:gd name="f360" fmla="+- 0 0 f351"/>
              <a:gd name="f361" fmla="*/ f351 1 2"/>
              <a:gd name="f362" fmla="+- f232 f352 0"/>
              <a:gd name="f363" fmla="+- 0 0 f352"/>
              <a:gd name="f364" fmla="*/ f352 1 2"/>
              <a:gd name="f365" fmla="*/ f354 f0 1"/>
              <a:gd name="f366" fmla="+- 0 0 f355"/>
              <a:gd name="f367" fmla="+- 0 0 f353"/>
              <a:gd name="f368" fmla="+- f353 f349 0"/>
              <a:gd name="f369" fmla="*/ f357 f0 1"/>
              <a:gd name="f370" fmla="+- 0 0 f358"/>
              <a:gd name="f371" fmla="+- 0 0 f356"/>
              <a:gd name="f372" fmla="+- f356 f350 0"/>
              <a:gd name="f373" fmla="*/ f360 f0 1"/>
              <a:gd name="f374" fmla="+- 0 0 f361"/>
              <a:gd name="f375" fmla="+- 0 0 f359"/>
              <a:gd name="f376" fmla="+- f359 f351 0"/>
              <a:gd name="f377" fmla="*/ f363 f0 1"/>
              <a:gd name="f378" fmla="+- 0 0 f364"/>
              <a:gd name="f379" fmla="+- 0 0 f362"/>
              <a:gd name="f380" fmla="+- f362 f352 0"/>
              <a:gd name="f381" fmla="*/ f365 1 f6"/>
              <a:gd name="f382" fmla="*/ f366 f0 1"/>
              <a:gd name="f383" fmla="*/ f367 f0 1"/>
              <a:gd name="f384" fmla="+- 0 0 f368"/>
              <a:gd name="f385" fmla="+- f368 f349 0"/>
              <a:gd name="f386" fmla="*/ f369 1 f6"/>
              <a:gd name="f387" fmla="*/ f370 f0 1"/>
              <a:gd name="f388" fmla="*/ f371 f0 1"/>
              <a:gd name="f389" fmla="+- 0 0 f372"/>
              <a:gd name="f390" fmla="+- f372 f350 0"/>
              <a:gd name="f391" fmla="*/ f373 1 f6"/>
              <a:gd name="f392" fmla="*/ f374 f0 1"/>
              <a:gd name="f393" fmla="*/ f375 f0 1"/>
              <a:gd name="f394" fmla="+- 0 0 f376"/>
              <a:gd name="f395" fmla="+- f376 f351 0"/>
              <a:gd name="f396" fmla="*/ f377 1 f6"/>
              <a:gd name="f397" fmla="*/ f378 f0 1"/>
              <a:gd name="f398" fmla="*/ f379 f0 1"/>
              <a:gd name="f399" fmla="+- 0 0 f380"/>
              <a:gd name="f400" fmla="+- f380 f352 0"/>
              <a:gd name="f401" fmla="+- f381 0 f1"/>
              <a:gd name="f402" fmla="*/ f382 1 f6"/>
              <a:gd name="f403" fmla="*/ f383 1 f6"/>
              <a:gd name="f404" fmla="*/ f384 f0 1"/>
              <a:gd name="f405" fmla="+- 0 0 f385"/>
              <a:gd name="f406" fmla="+- f385 f349 0"/>
              <a:gd name="f407" fmla="+- f386 0 f1"/>
              <a:gd name="f408" fmla="*/ f387 1 f6"/>
              <a:gd name="f409" fmla="*/ f388 1 f6"/>
              <a:gd name="f410" fmla="*/ f389 f0 1"/>
              <a:gd name="f411" fmla="+- 0 0 f390"/>
              <a:gd name="f412" fmla="+- f390 f350 0"/>
              <a:gd name="f413" fmla="+- f391 0 f1"/>
              <a:gd name="f414" fmla="*/ f392 1 f6"/>
              <a:gd name="f415" fmla="*/ f393 1 f6"/>
              <a:gd name="f416" fmla="*/ f394 f0 1"/>
              <a:gd name="f417" fmla="+- 0 0 f395"/>
              <a:gd name="f418" fmla="+- f395 f351 0"/>
              <a:gd name="f419" fmla="+- f396 0 f1"/>
              <a:gd name="f420" fmla="*/ f397 1 f6"/>
              <a:gd name="f421" fmla="*/ f398 1 f6"/>
              <a:gd name="f422" fmla="*/ f399 f0 1"/>
              <a:gd name="f423" fmla="+- 0 0 f400"/>
              <a:gd name="f424" fmla="+- f400 f352 0"/>
              <a:gd name="f425" fmla="cos 1 f401"/>
              <a:gd name="f426" fmla="+- f402 0 f1"/>
              <a:gd name="f427" fmla="+- f403 0 f1"/>
              <a:gd name="f428" fmla="*/ f404 1 f6"/>
              <a:gd name="f429" fmla="*/ f405 f0 1"/>
              <a:gd name="f430" fmla="+- 0 0 f406"/>
              <a:gd name="f431" fmla="cos 1 f407"/>
              <a:gd name="f432" fmla="+- f408 0 f1"/>
              <a:gd name="f433" fmla="+- f409 0 f1"/>
              <a:gd name="f434" fmla="*/ f410 1 f6"/>
              <a:gd name="f435" fmla="*/ f411 f0 1"/>
              <a:gd name="f436" fmla="+- 0 0 f412"/>
              <a:gd name="f437" fmla="cos 1 f413"/>
              <a:gd name="f438" fmla="+- f414 0 f1"/>
              <a:gd name="f439" fmla="+- f415 0 f1"/>
              <a:gd name="f440" fmla="*/ f416 1 f6"/>
              <a:gd name="f441" fmla="*/ f417 f0 1"/>
              <a:gd name="f442" fmla="+- 0 0 f418"/>
              <a:gd name="f443" fmla="cos 1 f419"/>
              <a:gd name="f444" fmla="+- f420 0 f1"/>
              <a:gd name="f445" fmla="+- f421 0 f1"/>
              <a:gd name="f446" fmla="*/ f422 1 f6"/>
              <a:gd name="f447" fmla="*/ f423 f0 1"/>
              <a:gd name="f448" fmla="+- 0 0 f424"/>
              <a:gd name="f449" fmla="+- 0 0 f425"/>
              <a:gd name="f450" fmla="tan 1 f426"/>
              <a:gd name="f451" fmla="cos 1 f427"/>
              <a:gd name="f452" fmla="sin 1 f427"/>
              <a:gd name="f453" fmla="+- f428 0 f1"/>
              <a:gd name="f454" fmla="*/ f429 1 f6"/>
              <a:gd name="f455" fmla="*/ f430 f0 1"/>
              <a:gd name="f456" fmla="+- 0 0 f431"/>
              <a:gd name="f457" fmla="tan 1 f432"/>
              <a:gd name="f458" fmla="cos 1 f433"/>
              <a:gd name="f459" fmla="sin 1 f433"/>
              <a:gd name="f460" fmla="+- f434 0 f1"/>
              <a:gd name="f461" fmla="*/ f435 1 f6"/>
              <a:gd name="f462" fmla="*/ f436 f0 1"/>
              <a:gd name="f463" fmla="+- 0 0 f437"/>
              <a:gd name="f464" fmla="tan 1 f438"/>
              <a:gd name="f465" fmla="cos 1 f439"/>
              <a:gd name="f466" fmla="sin 1 f439"/>
              <a:gd name="f467" fmla="+- f440 0 f1"/>
              <a:gd name="f468" fmla="*/ f441 1 f6"/>
              <a:gd name="f469" fmla="*/ f442 f0 1"/>
              <a:gd name="f470" fmla="+- 0 0 f443"/>
              <a:gd name="f471" fmla="tan 1 f444"/>
              <a:gd name="f472" fmla="cos 1 f445"/>
              <a:gd name="f473" fmla="sin 1 f445"/>
              <a:gd name="f474" fmla="+- f446 0 f1"/>
              <a:gd name="f475" fmla="*/ f447 1 f6"/>
              <a:gd name="f476" fmla="*/ f448 f0 1"/>
              <a:gd name="f477" fmla="*/ 1 1 f450"/>
              <a:gd name="f478" fmla="+- 0 0 f451"/>
              <a:gd name="f479" fmla="+- 0 0 f452"/>
              <a:gd name="f480" fmla="cos 1 f453"/>
              <a:gd name="f481" fmla="sin 1 f453"/>
              <a:gd name="f482" fmla="+- f454 0 f1"/>
              <a:gd name="f483" fmla="*/ f455 1 f6"/>
              <a:gd name="f484" fmla="*/ 1 1 f457"/>
              <a:gd name="f485" fmla="+- 0 0 f458"/>
              <a:gd name="f486" fmla="+- 0 0 f459"/>
              <a:gd name="f487" fmla="cos 1 f460"/>
              <a:gd name="f488" fmla="sin 1 f460"/>
              <a:gd name="f489" fmla="+- f461 0 f1"/>
              <a:gd name="f490" fmla="*/ f462 1 f6"/>
              <a:gd name="f491" fmla="*/ 1 1 f464"/>
              <a:gd name="f492" fmla="+- 0 0 f465"/>
              <a:gd name="f493" fmla="+- 0 0 f466"/>
              <a:gd name="f494" fmla="cos 1 f467"/>
              <a:gd name="f495" fmla="sin 1 f467"/>
              <a:gd name="f496" fmla="+- f468 0 f1"/>
              <a:gd name="f497" fmla="*/ f469 1 f6"/>
              <a:gd name="f498" fmla="*/ 1 1 f471"/>
              <a:gd name="f499" fmla="+- 0 0 f472"/>
              <a:gd name="f500" fmla="+- 0 0 f473"/>
              <a:gd name="f501" fmla="cos 1 f474"/>
              <a:gd name="f502" fmla="sin 1 f474"/>
              <a:gd name="f503" fmla="+- f475 0 f1"/>
              <a:gd name="f504" fmla="*/ f476 1 f6"/>
              <a:gd name="f505" fmla="*/ f477 f477 1"/>
              <a:gd name="f506" fmla="*/ f11 f478 1"/>
              <a:gd name="f507" fmla="*/ f37 f479 1"/>
              <a:gd name="f508" fmla="*/ f38 f478 1"/>
              <a:gd name="f509" fmla="+- 0 0 f480"/>
              <a:gd name="f510" fmla="+- 0 0 f481"/>
              <a:gd name="f511" fmla="cos 1 f482"/>
              <a:gd name="f512" fmla="sin 1 f482"/>
              <a:gd name="f513" fmla="+- f483 0 f1"/>
              <a:gd name="f514" fmla="*/ f484 f484 1"/>
              <a:gd name="f515" fmla="*/ f11 f485 1"/>
              <a:gd name="f516" fmla="*/ f37 f486 1"/>
              <a:gd name="f517" fmla="*/ f38 f485 1"/>
              <a:gd name="f518" fmla="+- 0 0 f487"/>
              <a:gd name="f519" fmla="+- 0 0 f488"/>
              <a:gd name="f520" fmla="cos 1 f489"/>
              <a:gd name="f521" fmla="sin 1 f489"/>
              <a:gd name="f522" fmla="+- f490 0 f1"/>
              <a:gd name="f523" fmla="*/ f491 f491 1"/>
              <a:gd name="f524" fmla="*/ f11 f492 1"/>
              <a:gd name="f525" fmla="*/ f37 f493 1"/>
              <a:gd name="f526" fmla="*/ f38 f492 1"/>
              <a:gd name="f527" fmla="+- 0 0 f494"/>
              <a:gd name="f528" fmla="+- 0 0 f495"/>
              <a:gd name="f529" fmla="cos 1 f496"/>
              <a:gd name="f530" fmla="sin 1 f496"/>
              <a:gd name="f531" fmla="+- f497 0 f1"/>
              <a:gd name="f532" fmla="*/ f498 f498 1"/>
              <a:gd name="f533" fmla="*/ f11 f499 1"/>
              <a:gd name="f534" fmla="*/ f37 f500 1"/>
              <a:gd name="f535" fmla="*/ f38 f499 1"/>
              <a:gd name="f536" fmla="+- 0 0 f501"/>
              <a:gd name="f537" fmla="+- 0 0 f502"/>
              <a:gd name="f538" fmla="cos 1 f503"/>
              <a:gd name="f539" fmla="sin 1 f503"/>
              <a:gd name="f540" fmla="+- f504 0 f1"/>
              <a:gd name="f541" fmla="*/ 3 f505 1"/>
              <a:gd name="f542" fmla="+- f507 f324 0"/>
              <a:gd name="f543" fmla="+- f508 f325 0"/>
              <a:gd name="f544" fmla="*/ f11 f509 1"/>
              <a:gd name="f545" fmla="*/ f37 f510 1"/>
              <a:gd name="f546" fmla="*/ f38 f509 1"/>
              <a:gd name="f547" fmla="+- 0 0 f511"/>
              <a:gd name="f548" fmla="+- 0 0 f512"/>
              <a:gd name="f549" fmla="cos 1 f513"/>
              <a:gd name="f550" fmla="sin 1 f513"/>
              <a:gd name="f551" fmla="*/ 3 f514 1"/>
              <a:gd name="f552" fmla="*/ f11 f518 1"/>
              <a:gd name="f553" fmla="*/ f37 f519 1"/>
              <a:gd name="f554" fmla="*/ f38 f518 1"/>
              <a:gd name="f555" fmla="+- 0 0 f520"/>
              <a:gd name="f556" fmla="+- 0 0 f521"/>
              <a:gd name="f557" fmla="cos 1 f522"/>
              <a:gd name="f558" fmla="sin 1 f522"/>
              <a:gd name="f559" fmla="*/ 3 f523 1"/>
              <a:gd name="f560" fmla="*/ f11 f527 1"/>
              <a:gd name="f561" fmla="*/ f37 f528 1"/>
              <a:gd name="f562" fmla="*/ f38 f527 1"/>
              <a:gd name="f563" fmla="+- 0 0 f529"/>
              <a:gd name="f564" fmla="+- 0 0 f530"/>
              <a:gd name="f565" fmla="cos 1 f531"/>
              <a:gd name="f566" fmla="sin 1 f531"/>
              <a:gd name="f567" fmla="*/ 3 f532 1"/>
              <a:gd name="f568" fmla="*/ f11 f536 1"/>
              <a:gd name="f569" fmla="*/ f37 f537 1"/>
              <a:gd name="f570" fmla="*/ f38 f536 1"/>
              <a:gd name="f571" fmla="+- 0 0 f538"/>
              <a:gd name="f572" fmla="+- 0 0 f539"/>
              <a:gd name="f573" fmla="cos 1 f540"/>
              <a:gd name="f574" fmla="sin 1 f540"/>
              <a:gd name="f575" fmla="+- 4 f541 0"/>
              <a:gd name="f576" fmla="+- f545 f324 0"/>
              <a:gd name="f577" fmla="+- f546 f325 0"/>
              <a:gd name="f578" fmla="*/ f11 f547 1"/>
              <a:gd name="f579" fmla="*/ f37 f548 1"/>
              <a:gd name="f580" fmla="*/ f38 f547 1"/>
              <a:gd name="f581" fmla="+- 0 0 f549"/>
              <a:gd name="f582" fmla="+- 0 0 f550"/>
              <a:gd name="f583" fmla="+- 4 f551 0"/>
              <a:gd name="f584" fmla="*/ f11 f555 1"/>
              <a:gd name="f585" fmla="*/ f37 f556 1"/>
              <a:gd name="f586" fmla="*/ f38 f555 1"/>
              <a:gd name="f587" fmla="+- 0 0 f557"/>
              <a:gd name="f588" fmla="+- 0 0 f558"/>
              <a:gd name="f589" fmla="+- 4 f559 0"/>
              <a:gd name="f590" fmla="*/ f11 f563 1"/>
              <a:gd name="f591" fmla="*/ f37 f564 1"/>
              <a:gd name="f592" fmla="*/ f38 f563 1"/>
              <a:gd name="f593" fmla="+- 0 0 f565"/>
              <a:gd name="f594" fmla="+- 0 0 f566"/>
              <a:gd name="f595" fmla="+- 4 f567 0"/>
              <a:gd name="f596" fmla="*/ f11 f571 1"/>
              <a:gd name="f597" fmla="*/ f37 f572 1"/>
              <a:gd name="f598" fmla="*/ f38 f571 1"/>
              <a:gd name="f599" fmla="+- 0 0 f573"/>
              <a:gd name="f600" fmla="+- 0 0 f574"/>
              <a:gd name="f601" fmla="sqrt f575"/>
              <a:gd name="f602" fmla="+- f579 f324 0"/>
              <a:gd name="f603" fmla="+- f580 f325 0"/>
              <a:gd name="f604" fmla="*/ f11 f581 1"/>
              <a:gd name="f605" fmla="*/ f37 f582 1"/>
              <a:gd name="f606" fmla="*/ f38 f581 1"/>
              <a:gd name="f607" fmla="sqrt f583"/>
              <a:gd name="f608" fmla="*/ f11 f587 1"/>
              <a:gd name="f609" fmla="*/ f37 f588 1"/>
              <a:gd name="f610" fmla="*/ f38 f587 1"/>
              <a:gd name="f611" fmla="sqrt f589"/>
              <a:gd name="f612" fmla="*/ f11 f593 1"/>
              <a:gd name="f613" fmla="*/ f37 f594 1"/>
              <a:gd name="f614" fmla="*/ f38 f593 1"/>
              <a:gd name="f615" fmla="sqrt f595"/>
              <a:gd name="f616" fmla="*/ f11 f599 1"/>
              <a:gd name="f617" fmla="*/ f37 f600 1"/>
              <a:gd name="f618" fmla="*/ f38 f599 1"/>
              <a:gd name="f619" fmla="+- f601 0 1"/>
              <a:gd name="f620" fmla="+- f605 f324 0"/>
              <a:gd name="f621" fmla="+- f606 f325 0"/>
              <a:gd name="f622" fmla="+- f607 0 1"/>
              <a:gd name="f623" fmla="+- f611 0 1"/>
              <a:gd name="f624" fmla="+- f615 0 1"/>
              <a:gd name="f625" fmla="*/ f449 f619 1"/>
              <a:gd name="f626" fmla="+- f620 0 f313"/>
              <a:gd name="f627" fmla="+- f621 0 f314"/>
              <a:gd name="f628" fmla="*/ f456 f622 1"/>
              <a:gd name="f629" fmla="*/ f463 f623 1"/>
              <a:gd name="f630" fmla="*/ f470 f624 1"/>
              <a:gd name="f631" fmla="*/ f625 1 3"/>
              <a:gd name="f632" fmla="*/ f628 1 3"/>
              <a:gd name="f633" fmla="+- f332 f626 0"/>
              <a:gd name="f634" fmla="+- f333 f627 0"/>
              <a:gd name="f635" fmla="+- f516 f626 0"/>
              <a:gd name="f636" fmla="+- f517 f627 0"/>
              <a:gd name="f637" fmla="+- f553 f626 0"/>
              <a:gd name="f638" fmla="+- f554 f627 0"/>
              <a:gd name="f639" fmla="+- f585 f626 0"/>
              <a:gd name="f640" fmla="+- f586 f627 0"/>
              <a:gd name="f641" fmla="+- f609 f626 0"/>
              <a:gd name="f642" fmla="+- f610 f627 0"/>
              <a:gd name="f643" fmla="*/ f629 1 3"/>
              <a:gd name="f644" fmla="*/ f630 1 3"/>
              <a:gd name="f645" fmla="*/ f631 f37 1"/>
              <a:gd name="f646" fmla="*/ f631 f38 1"/>
              <a:gd name="f647" fmla="*/ f632 f37 1"/>
              <a:gd name="f648" fmla="*/ f632 f38 1"/>
              <a:gd name="f649" fmla="+- f641 0 f280"/>
              <a:gd name="f650" fmla="+- f642 0 f281"/>
              <a:gd name="f651" fmla="*/ f643 f37 1"/>
              <a:gd name="f652" fmla="*/ f643 f38 1"/>
              <a:gd name="f653" fmla="*/ f644 f37 1"/>
              <a:gd name="f654" fmla="*/ f644 f38 1"/>
              <a:gd name="f655" fmla="*/ f645 f327 1"/>
              <a:gd name="f656" fmla="*/ f646 f312 1"/>
              <a:gd name="f657" fmla="*/ f645 f506 1"/>
              <a:gd name="f658" fmla="*/ f646 f479 1"/>
              <a:gd name="f659" fmla="*/ f645 f544 1"/>
              <a:gd name="f660" fmla="*/ f646 f510 1"/>
              <a:gd name="f661" fmla="*/ f645 f578 1"/>
              <a:gd name="f662" fmla="*/ f646 f548 1"/>
              <a:gd name="f663" fmla="*/ f645 f604 1"/>
              <a:gd name="f664" fmla="*/ f646 f582 1"/>
              <a:gd name="f665" fmla="*/ f647 f331 1"/>
              <a:gd name="f666" fmla="*/ f648 f317 1"/>
              <a:gd name="f667" fmla="*/ f647 f515 1"/>
              <a:gd name="f668" fmla="*/ f648 f486 1"/>
              <a:gd name="f669" fmla="*/ f647 f552 1"/>
              <a:gd name="f670" fmla="*/ f648 f519 1"/>
              <a:gd name="f671" fmla="*/ f647 f584 1"/>
              <a:gd name="f672" fmla="*/ f648 f556 1"/>
              <a:gd name="f673" fmla="*/ f647 f608 1"/>
              <a:gd name="f674" fmla="*/ f648 f588 1"/>
              <a:gd name="f675" fmla="+- f301 f649 0"/>
              <a:gd name="f676" fmla="+- f302 f650 0"/>
              <a:gd name="f677" fmla="+- f525 f649 0"/>
              <a:gd name="f678" fmla="+- f526 f650 0"/>
              <a:gd name="f679" fmla="*/ f651 f300 1"/>
              <a:gd name="f680" fmla="*/ f652 f284 1"/>
              <a:gd name="f681" fmla="*/ f651 f524 1"/>
              <a:gd name="f682" fmla="*/ f652 f493 1"/>
              <a:gd name="f683" fmla="+- f561 f649 0"/>
              <a:gd name="f684" fmla="+- f562 f650 0"/>
              <a:gd name="f685" fmla="*/ f651 f560 1"/>
              <a:gd name="f686" fmla="*/ f652 f528 1"/>
              <a:gd name="f687" fmla="+- f591 f649 0"/>
              <a:gd name="f688" fmla="+- f592 f650 0"/>
              <a:gd name="f689" fmla="*/ f651 f590 1"/>
              <a:gd name="f690" fmla="*/ f652 f564 1"/>
              <a:gd name="f691" fmla="+- f613 f649 0"/>
              <a:gd name="f692" fmla="+- f614 f650 0"/>
              <a:gd name="f693" fmla="*/ f651 f612 1"/>
              <a:gd name="f694" fmla="*/ f652 f594 1"/>
              <a:gd name="f695" fmla="*/ f653 f336 1"/>
              <a:gd name="f696" fmla="*/ f654 f323 1"/>
              <a:gd name="f697" fmla="*/ f653 f533 1"/>
              <a:gd name="f698" fmla="*/ f654 f500 1"/>
              <a:gd name="f699" fmla="*/ f653 f568 1"/>
              <a:gd name="f700" fmla="*/ f654 f537 1"/>
              <a:gd name="f701" fmla="*/ f653 f596 1"/>
              <a:gd name="f702" fmla="*/ f654 f572 1"/>
              <a:gd name="f703" fmla="*/ f653 f616 1"/>
              <a:gd name="f704" fmla="*/ f654 f600 1"/>
              <a:gd name="f705" fmla="+- f340 f655 0"/>
              <a:gd name="f706" fmla="+- f341 f656 0"/>
              <a:gd name="f707" fmla="+- f542 0 f657"/>
              <a:gd name="f708" fmla="+- f543 0 f658"/>
              <a:gd name="f709" fmla="+- f542 f657 0"/>
              <a:gd name="f710" fmla="+- f543 f658 0"/>
              <a:gd name="f711" fmla="+- f576 0 f659"/>
              <a:gd name="f712" fmla="+- f577 0 f660"/>
              <a:gd name="f713" fmla="+- f576 f659 0"/>
              <a:gd name="f714" fmla="+- f577 f660 0"/>
              <a:gd name="f715" fmla="+- f602 0 f661"/>
              <a:gd name="f716" fmla="+- f603 0 f662"/>
              <a:gd name="f717" fmla="+- f602 f661 0"/>
              <a:gd name="f718" fmla="+- f603 f662 0"/>
              <a:gd name="f719" fmla="+- f620 0 f663"/>
              <a:gd name="f720" fmla="+- f621 0 f664"/>
              <a:gd name="f721" fmla="+- f633 f665 0"/>
              <a:gd name="f722" fmla="+- f634 f666 0"/>
              <a:gd name="f723" fmla="+- f635 0 f667"/>
              <a:gd name="f724" fmla="+- f636 0 f668"/>
              <a:gd name="f725" fmla="+- f635 f667 0"/>
              <a:gd name="f726" fmla="+- f636 f668 0"/>
              <a:gd name="f727" fmla="+- f637 0 f669"/>
              <a:gd name="f728" fmla="+- f638 0 f670"/>
              <a:gd name="f729" fmla="+- f637 f669 0"/>
              <a:gd name="f730" fmla="+- f638 f670 0"/>
              <a:gd name="f731" fmla="+- f639 0 f671"/>
              <a:gd name="f732" fmla="+- f640 0 f672"/>
              <a:gd name="f733" fmla="+- f639 f671 0"/>
              <a:gd name="f734" fmla="+- f640 f672 0"/>
              <a:gd name="f735" fmla="+- f641 0 f673"/>
              <a:gd name="f736" fmla="+- f642 0 f674"/>
              <a:gd name="f737" fmla="+- f675 f679 0"/>
              <a:gd name="f738" fmla="+- f676 f680 0"/>
              <a:gd name="f739" fmla="+- f677 0 f681"/>
              <a:gd name="f740" fmla="+- f678 0 f682"/>
              <a:gd name="f741" fmla="+- f677 f681 0"/>
              <a:gd name="f742" fmla="+- f678 f682 0"/>
              <a:gd name="f743" fmla="+- f683 0 f685"/>
              <a:gd name="f744" fmla="+- f684 0 f686"/>
              <a:gd name="f745" fmla="+- f683 f685 0"/>
              <a:gd name="f746" fmla="+- f684 f686 0"/>
              <a:gd name="f747" fmla="+- f687 0 f689"/>
              <a:gd name="f748" fmla="+- f688 0 f690"/>
              <a:gd name="f749" fmla="+- f687 f689 0"/>
              <a:gd name="f750" fmla="+- f688 f690 0"/>
              <a:gd name="f751" fmla="+- f691 0 f693"/>
              <a:gd name="f752" fmla="+- f692 0 f694"/>
              <a:gd name="f753" fmla="+- f691 0 f319"/>
              <a:gd name="f754" fmla="+- f692 0 f320"/>
              <a:gd name="f755" fmla="+- f337 f753 0"/>
              <a:gd name="f756" fmla="+- f338 f754 0"/>
              <a:gd name="f757" fmla="+- f534 f753 0"/>
              <a:gd name="f758" fmla="+- f535 f754 0"/>
              <a:gd name="f759" fmla="+- f569 f753 0"/>
              <a:gd name="f760" fmla="+- f570 f754 0"/>
              <a:gd name="f761" fmla="+- f597 f753 0"/>
              <a:gd name="f762" fmla="+- f598 f754 0"/>
              <a:gd name="f763" fmla="+- f617 f753 0"/>
              <a:gd name="f764" fmla="+- f618 f754 0"/>
              <a:gd name="f765" fmla="+- f755 f695 0"/>
              <a:gd name="f766" fmla="+- f756 f696 0"/>
              <a:gd name="f767" fmla="+- f757 0 f697"/>
              <a:gd name="f768" fmla="+- f758 0 f698"/>
              <a:gd name="f769" fmla="+- f757 f697 0"/>
              <a:gd name="f770" fmla="+- f758 f698 0"/>
              <a:gd name="f771" fmla="+- f759 0 f699"/>
              <a:gd name="f772" fmla="+- f760 0 f700"/>
              <a:gd name="f773" fmla="+- f759 f699 0"/>
              <a:gd name="f774" fmla="+- f760 f700 0"/>
              <a:gd name="f775" fmla="+- f761 0 f701"/>
              <a:gd name="f776" fmla="+- f762 0 f702"/>
              <a:gd name="f777" fmla="+- f761 f701 0"/>
              <a:gd name="f778" fmla="+- f762 f702 0"/>
              <a:gd name="f779" fmla="+- f763 0 f703"/>
              <a:gd name="f780" fmla="+- f764 0 f704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7" t="f168" r="f181" b="f182"/>
            <a:pathLst>
              <a:path w="21600" h="21600">
                <a:moveTo>
                  <a:pt x="f4" y="f18"/>
                </a:moveTo>
                <a:cubicBezTo>
                  <a:pt x="f705" y="f706"/>
                  <a:pt x="f707" y="f708"/>
                  <a:pt x="f542" y="f543"/>
                </a:cubicBezTo>
                <a:cubicBezTo>
                  <a:pt x="f709" y="f710"/>
                  <a:pt x="f711" y="f712"/>
                  <a:pt x="f576" y="f577"/>
                </a:cubicBezTo>
                <a:cubicBezTo>
                  <a:pt x="f713" y="f714"/>
                  <a:pt x="f715" y="f716"/>
                  <a:pt x="f602" y="f603"/>
                </a:cubicBezTo>
                <a:cubicBezTo>
                  <a:pt x="f717" y="f718"/>
                  <a:pt x="f719" y="f720"/>
                  <a:pt x="f620" y="f621"/>
                </a:cubicBezTo>
                <a:cubicBezTo>
                  <a:pt x="f721" y="f722"/>
                  <a:pt x="f723" y="f724"/>
                  <a:pt x="f635" y="f636"/>
                </a:cubicBezTo>
                <a:cubicBezTo>
                  <a:pt x="f725" y="f726"/>
                  <a:pt x="f727" y="f728"/>
                  <a:pt x="f637" y="f638"/>
                </a:cubicBezTo>
                <a:cubicBezTo>
                  <a:pt x="f729" y="f730"/>
                  <a:pt x="f731" y="f732"/>
                  <a:pt x="f639" y="f640"/>
                </a:cubicBezTo>
                <a:cubicBezTo>
                  <a:pt x="f733" y="f734"/>
                  <a:pt x="f735" y="f736"/>
                  <a:pt x="f641" y="f642"/>
                </a:cubicBezTo>
                <a:cubicBezTo>
                  <a:pt x="f737" y="f738"/>
                  <a:pt x="f739" y="f740"/>
                  <a:pt x="f677" y="f678"/>
                </a:cubicBezTo>
                <a:cubicBezTo>
                  <a:pt x="f741" y="f742"/>
                  <a:pt x="f743" y="f744"/>
                  <a:pt x="f683" y="f684"/>
                </a:cubicBezTo>
                <a:cubicBezTo>
                  <a:pt x="f745" y="f746"/>
                  <a:pt x="f747" y="f748"/>
                  <a:pt x="f687" y="f688"/>
                </a:cubicBezTo>
                <a:cubicBezTo>
                  <a:pt x="f749" y="f750"/>
                  <a:pt x="f751" y="f752"/>
                  <a:pt x="f691" y="f692"/>
                </a:cubicBezTo>
                <a:cubicBezTo>
                  <a:pt x="f765" y="f766"/>
                  <a:pt x="f767" y="f768"/>
                  <a:pt x="f757" y="f758"/>
                </a:cubicBezTo>
                <a:cubicBezTo>
                  <a:pt x="f769" y="f770"/>
                  <a:pt x="f771" y="f772"/>
                  <a:pt x="f759" y="f760"/>
                </a:cubicBezTo>
                <a:cubicBezTo>
                  <a:pt x="f773" y="f774"/>
                  <a:pt x="f775" y="f776"/>
                  <a:pt x="f761" y="f762"/>
                </a:cubicBezTo>
                <a:cubicBezTo>
                  <a:pt x="f777" y="f778"/>
                  <a:pt x="f779" y="f780"/>
                  <a:pt x="f763" y="f764"/>
                </a:cubicBezTo>
                <a:close/>
              </a:path>
            </a:pathLst>
          </a:custGeom>
          <a:solidFill>
            <a:srgbClr val="D15757"/>
          </a:solidFill>
          <a:ln w="12700">
            <a:solidFill>
              <a:srgbClr val="AE3030"/>
            </a:solidFill>
            <a:prstDash val="solid"/>
          </a:ln>
        </p:spPr>
        <p:txBody>
          <a:bodyPr wrap="square" lIns="89999" tIns="46799" rIns="89999" bIns="46799" anchor="ctr"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kern="1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этап разработки сюжета, персонажей и декораций</a:t>
            </a:r>
            <a:endParaRPr lang="ru-RU" sz="11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FB789B03-53A6-4097-BE7C-C429C165BFD8}"/>
              </a:ext>
            </a:extLst>
          </p:cNvPr>
          <p:cNvSpPr/>
          <p:nvPr/>
        </p:nvSpPr>
        <p:spPr>
          <a:xfrm>
            <a:off x="6525503" y="2890594"/>
            <a:ext cx="2907323" cy="1430408"/>
          </a:xfrm>
          <a:custGeom>
            <a:avLst/>
            <a:gdLst>
              <a:gd name="f0" fmla="val 10800000"/>
              <a:gd name="f1" fmla="val 5400000"/>
              <a:gd name="f2" fmla="val w"/>
              <a:gd name="f3" fmla="val h"/>
              <a:gd name="f4" fmla="val 0"/>
              <a:gd name="f5" fmla="val 21600"/>
              <a:gd name="f6" fmla="*/ 5419351 1 1725033"/>
              <a:gd name="f7" fmla="*/ 2700000 1 3437746"/>
              <a:gd name="f8" fmla="*/ 1 1 2"/>
              <a:gd name="f9" fmla="+- 21600000 0 1"/>
              <a:gd name="f10" fmla="*/ 1 1 4"/>
              <a:gd name="f11" fmla="+- 0 0 1"/>
              <a:gd name="f12" fmla="*/ 3 1 4"/>
              <a:gd name="f13" fmla="*/ 0 1 60000"/>
              <a:gd name="f14" fmla="*/ f2 1 21600"/>
              <a:gd name="f15" fmla="*/ f3 1 21600"/>
              <a:gd name="f16" fmla="*/ f5 1 2"/>
              <a:gd name="f17" fmla="+- 0 0 f7"/>
              <a:gd name="f18" fmla="*/ f5 1 2"/>
              <a:gd name="f19" fmla="*/ 21600000 f8 1"/>
              <a:gd name="f20" fmla="*/ f9 1 60000"/>
              <a:gd name="f21" fmla="*/ 21600000 f10 1"/>
              <a:gd name="f22" fmla="*/ 2 f6 1"/>
              <a:gd name="f23" fmla="*/ 21600000 f12 1"/>
              <a:gd name="f24" fmla="*/ f13 f6 1"/>
              <a:gd name="f25" fmla="*/ f17 f0 1"/>
              <a:gd name="f26" fmla="+- f16 0 0"/>
              <a:gd name="f27" fmla="+- f18 0 0"/>
              <a:gd name="f28" fmla="*/ 2 f16 1"/>
              <a:gd name="f29" fmla="*/ 2 f18 1"/>
              <a:gd name="f30" fmla="*/ f19 1 60000"/>
              <a:gd name="f31" fmla="*/ f21 1 60000"/>
              <a:gd name="f32" fmla="*/ f23 1 60000"/>
              <a:gd name="f33" fmla="*/ f24 1 180"/>
              <a:gd name="f34" fmla="*/ f25 1 f6"/>
              <a:gd name="f35" fmla="*/ f30 f6 1"/>
              <a:gd name="f36" fmla="+- f31 0 f20"/>
              <a:gd name="f37" fmla="*/ f28 1 2"/>
              <a:gd name="f38" fmla="*/ f29 1 2"/>
              <a:gd name="f39" fmla="*/ f32 f6 1"/>
              <a:gd name="f40" fmla="+- 0 0 f33"/>
              <a:gd name="f41" fmla="*/ f31 f6 1"/>
              <a:gd name="f42" fmla="+- f34 0 f1"/>
              <a:gd name="f43" fmla="*/ f35 1 180"/>
              <a:gd name="f44" fmla="?: f36 f20 f31"/>
              <a:gd name="f45" fmla="*/ f39 1 180"/>
              <a:gd name="f46" fmla="*/ f40 f0 1"/>
              <a:gd name="f47" fmla="*/ f41 1 180"/>
              <a:gd name="f48" fmla="sin 1 f42"/>
              <a:gd name="f49" fmla="cos 1 f42"/>
              <a:gd name="f50" fmla="*/ f44 f6 1"/>
              <a:gd name="f51" fmla="+- 0 0 f43"/>
              <a:gd name="f52" fmla="+- 0 0 f45"/>
              <a:gd name="f53" fmla="*/ f46 1 f6"/>
              <a:gd name="f54" fmla="+- 0 0 f47"/>
              <a:gd name="f55" fmla="+- 0 0 f48"/>
              <a:gd name="f56" fmla="+- 0 0 f49"/>
              <a:gd name="f57" fmla="*/ f50 1 180"/>
              <a:gd name="f58" fmla="*/ f51 f0 1"/>
              <a:gd name="f59" fmla="*/ f52 f0 1"/>
              <a:gd name="f60" fmla="+- f53 0 f1"/>
              <a:gd name="f61" fmla="*/ f54 f0 1"/>
              <a:gd name="f62" fmla="*/ f16 f55 1"/>
              <a:gd name="f63" fmla="*/ f18 f56 1"/>
              <a:gd name="f64" fmla="+- f43 f57 0"/>
              <a:gd name="f65" fmla="*/ f58 1 f6"/>
              <a:gd name="f66" fmla="?: f57 0 f22"/>
              <a:gd name="f67" fmla="+- f45 f57 0"/>
              <a:gd name="f68" fmla="*/ f59 1 f6"/>
              <a:gd name="f69" fmla="+- f33 f57 0"/>
              <a:gd name="f70" fmla="cos 1 f60"/>
              <a:gd name="f71" fmla="sin 1 f60"/>
              <a:gd name="f72" fmla="+- f47 f57 0"/>
              <a:gd name="f73" fmla="*/ f61 1 f6"/>
              <a:gd name="f74" fmla="+- f26 0 f62"/>
              <a:gd name="f75" fmla="+- f16 f62 0"/>
              <a:gd name="f76" fmla="+- f27 0 f63"/>
              <a:gd name="f77" fmla="+- f18 f63 0"/>
              <a:gd name="f78" fmla="+- f65 0 f1"/>
              <a:gd name="f79" fmla="+- 0 0 f64"/>
              <a:gd name="f80" fmla="+- f68 0 f1"/>
              <a:gd name="f81" fmla="+- 0 0 f67"/>
              <a:gd name="f82" fmla="+- 0 0 f70"/>
              <a:gd name="f83" fmla="+- 0 0 f71"/>
              <a:gd name="f84" fmla="+- 0 0 f69"/>
              <a:gd name="f85" fmla="+- f73 0 f1"/>
              <a:gd name="f86" fmla="+- 0 0 f72"/>
              <a:gd name="f87" fmla="+- f75 0 0"/>
              <a:gd name="f88" fmla="+- f77 0 0"/>
              <a:gd name="f89" fmla="val f74"/>
              <a:gd name="f90" fmla="val f76"/>
              <a:gd name="f91" fmla="cos 1 f78"/>
              <a:gd name="f92" fmla="sin 1 f78"/>
              <a:gd name="f93" fmla="*/ f79 f0 1"/>
              <a:gd name="f94" fmla="cos 1 f80"/>
              <a:gd name="f95" fmla="sin 1 f80"/>
              <a:gd name="f96" fmla="*/ f81 f0 1"/>
              <a:gd name="f97" fmla="*/ f82 1 f29"/>
              <a:gd name="f98" fmla="*/ f83 1 f28"/>
              <a:gd name="f99" fmla="*/ f84 f0 1"/>
              <a:gd name="f100" fmla="cos 1 f85"/>
              <a:gd name="f101" fmla="sin 1 f85"/>
              <a:gd name="f102" fmla="*/ f86 f0 1"/>
              <a:gd name="f103" fmla="val f87"/>
              <a:gd name="f104" fmla="val f88"/>
              <a:gd name="f105" fmla="*/ f89 1 1"/>
              <a:gd name="f106" fmla="*/ f90 1 1"/>
              <a:gd name="f107" fmla="+- 0 0 f91"/>
              <a:gd name="f108" fmla="+- 0 0 f92"/>
              <a:gd name="f109" fmla="*/ f93 1 f6"/>
              <a:gd name="f110" fmla="+- 0 0 f94"/>
              <a:gd name="f111" fmla="+- 0 0 f95"/>
              <a:gd name="f112" fmla="*/ f96 1 f6"/>
              <a:gd name="f113" fmla="+- 0 0 f97"/>
              <a:gd name="f114" fmla="+- 0 0 f98"/>
              <a:gd name="f115" fmla="*/ f99 1 f6"/>
              <a:gd name="f116" fmla="+- 0 0 f100"/>
              <a:gd name="f117" fmla="+- 0 0 f101"/>
              <a:gd name="f118" fmla="*/ f102 1 f6"/>
              <a:gd name="f119" fmla="*/ f105 1 f5"/>
              <a:gd name="f120" fmla="*/ f106 1 f5"/>
              <a:gd name="f121" fmla="*/ f103 1 1"/>
              <a:gd name="f122" fmla="*/ f104 1 1"/>
              <a:gd name="f123" fmla="*/ f107 1 f29"/>
              <a:gd name="f124" fmla="*/ f108 1 f28"/>
              <a:gd name="f125" fmla="+- f109 0 f1"/>
              <a:gd name="f126" fmla="*/ f110 1 f29"/>
              <a:gd name="f127" fmla="*/ f111 1 f28"/>
              <a:gd name="f128" fmla="+- f112 0 f1"/>
              <a:gd name="f129" fmla="at2 f113 f114"/>
              <a:gd name="f130" fmla="+- f115 0 f1"/>
              <a:gd name="f131" fmla="*/ f116 1 f29"/>
              <a:gd name="f132" fmla="*/ f117 1 f28"/>
              <a:gd name="f133" fmla="+- f118 0 f1"/>
              <a:gd name="f134" fmla="*/ f121 1 f5"/>
              <a:gd name="f135" fmla="*/ f122 1 f5"/>
              <a:gd name="f136" fmla="+- 0 0 f123"/>
              <a:gd name="f137" fmla="+- 0 0 f124"/>
              <a:gd name="f138" fmla="cos 1 f125"/>
              <a:gd name="f139" fmla="sin 1 f125"/>
              <a:gd name="f140" fmla="+- 0 0 f126"/>
              <a:gd name="f141" fmla="+- 0 0 f127"/>
              <a:gd name="f142" fmla="cos 1 f128"/>
              <a:gd name="f143" fmla="sin 1 f128"/>
              <a:gd name="f144" fmla="+- f129 f1 0"/>
              <a:gd name="f145" fmla="cos 1 f130"/>
              <a:gd name="f146" fmla="sin 1 f130"/>
              <a:gd name="f147" fmla="+- 0 0 f131"/>
              <a:gd name="f148" fmla="+- 0 0 f132"/>
              <a:gd name="f149" fmla="cos 1 f133"/>
              <a:gd name="f150" fmla="sin 1 f133"/>
              <a:gd name="f151" fmla="*/ f119 f5 1"/>
              <a:gd name="f152" fmla="*/ f120 f5 1"/>
              <a:gd name="f153" fmla="at2 f136 f137"/>
              <a:gd name="f154" fmla="+- 0 0 f138"/>
              <a:gd name="f155" fmla="+- 0 0 f139"/>
              <a:gd name="f156" fmla="at2 f140 f141"/>
              <a:gd name="f157" fmla="+- 0 0 f142"/>
              <a:gd name="f158" fmla="+- 0 0 f143"/>
              <a:gd name="f159" fmla="*/ f144 f6 1"/>
              <a:gd name="f160" fmla="+- 0 0 f145"/>
              <a:gd name="f161" fmla="+- 0 0 f146"/>
              <a:gd name="f162" fmla="at2 f147 f148"/>
              <a:gd name="f163" fmla="+- 0 0 f149"/>
              <a:gd name="f164" fmla="+- 0 0 f150"/>
              <a:gd name="f165" fmla="*/ f134 f5 1"/>
              <a:gd name="f166" fmla="*/ f135 f5 1"/>
              <a:gd name="f167" fmla="*/ f151 f14 1"/>
              <a:gd name="f168" fmla="*/ f152 f15 1"/>
              <a:gd name="f169" fmla="+- f153 f1 0"/>
              <a:gd name="f170" fmla="*/ f154 1 f29"/>
              <a:gd name="f171" fmla="*/ f155 1 f28"/>
              <a:gd name="f172" fmla="+- f156 f1 0"/>
              <a:gd name="f173" fmla="*/ f157 1 f29"/>
              <a:gd name="f174" fmla="*/ f158 1 f28"/>
              <a:gd name="f175" fmla="*/ f159 1 f0"/>
              <a:gd name="f176" fmla="*/ f160 1 f29"/>
              <a:gd name="f177" fmla="*/ f161 1 f28"/>
              <a:gd name="f178" fmla="+- f162 f1 0"/>
              <a:gd name="f179" fmla="*/ f163 1 f29"/>
              <a:gd name="f180" fmla="*/ f164 1 f28"/>
              <a:gd name="f181" fmla="*/ f165 f14 1"/>
              <a:gd name="f182" fmla="*/ f166 f15 1"/>
              <a:gd name="f183" fmla="*/ f169 f6 1"/>
              <a:gd name="f184" fmla="+- 0 0 f170"/>
              <a:gd name="f185" fmla="+- 0 0 f171"/>
              <a:gd name="f186" fmla="*/ f172 f6 1"/>
              <a:gd name="f187" fmla="+- 0 0 f173"/>
              <a:gd name="f188" fmla="+- 0 0 f174"/>
              <a:gd name="f189" fmla="+- 0 0 f175"/>
              <a:gd name="f190" fmla="+- 0 0 f176"/>
              <a:gd name="f191" fmla="+- 0 0 f177"/>
              <a:gd name="f192" fmla="*/ f178 f6 1"/>
              <a:gd name="f193" fmla="+- 0 0 f179"/>
              <a:gd name="f194" fmla="+- 0 0 f180"/>
              <a:gd name="f195" fmla="*/ f183 1 f0"/>
              <a:gd name="f196" fmla="at2 f184 f185"/>
              <a:gd name="f197" fmla="*/ f186 1 f0"/>
              <a:gd name="f198" fmla="at2 f187 f188"/>
              <a:gd name="f199" fmla="val f189"/>
              <a:gd name="f200" fmla="at2 f190 f191"/>
              <a:gd name="f201" fmla="*/ f192 1 f0"/>
              <a:gd name="f202" fmla="at2 f193 f194"/>
              <a:gd name="f203" fmla="+- 0 0 f195"/>
              <a:gd name="f204" fmla="+- f196 f1 0"/>
              <a:gd name="f205" fmla="+- 0 0 f197"/>
              <a:gd name="f206" fmla="+- f198 f1 0"/>
              <a:gd name="f207" fmla="+- f200 f1 0"/>
              <a:gd name="f208" fmla="+- 0 0 f199"/>
              <a:gd name="f209" fmla="val f199"/>
              <a:gd name="f210" fmla="+- 0 0 f201"/>
              <a:gd name="f211" fmla="+- f202 f1 0"/>
              <a:gd name="f212" fmla="val f203"/>
              <a:gd name="f213" fmla="*/ f204 f6 1"/>
              <a:gd name="f214" fmla="val f205"/>
              <a:gd name="f215" fmla="*/ f206 f6 1"/>
              <a:gd name="f216" fmla="*/ f207 f6 1"/>
              <a:gd name="f217" fmla="*/ f208 f0 1"/>
              <a:gd name="f218" fmla="+- 0 0 f209"/>
              <a:gd name="f219" fmla="val f210"/>
              <a:gd name="f220" fmla="*/ f211 f6 1"/>
              <a:gd name="f221" fmla="*/ f213 1 f0"/>
              <a:gd name="f222" fmla="+- 0 0 f212"/>
              <a:gd name="f223" fmla="val f212"/>
              <a:gd name="f224" fmla="*/ f215 1 f0"/>
              <a:gd name="f225" fmla="+- 0 0 f214"/>
              <a:gd name="f226" fmla="val f214"/>
              <a:gd name="f227" fmla="*/ f216 1 f0"/>
              <a:gd name="f228" fmla="*/ f217 1 f6"/>
              <a:gd name="f229" fmla="*/ f218 f0 1"/>
              <a:gd name="f230" fmla="*/ f220 1 f0"/>
              <a:gd name="f231" fmla="+- 0 0 f219"/>
              <a:gd name="f232" fmla="val f219"/>
              <a:gd name="f233" fmla="+- 0 0 f221"/>
              <a:gd name="f234" fmla="*/ f222 f0 1"/>
              <a:gd name="f235" fmla="+- 0 0 f223"/>
              <a:gd name="f236" fmla="+- 0 0 f224"/>
              <a:gd name="f237" fmla="*/ f225 f0 1"/>
              <a:gd name="f238" fmla="+- 0 0 f226"/>
              <a:gd name="f239" fmla="+- 0 0 f227"/>
              <a:gd name="f240" fmla="+- f228 0 f1"/>
              <a:gd name="f241" fmla="*/ f229 1 f6"/>
              <a:gd name="f242" fmla="+- 0 0 f230"/>
              <a:gd name="f243" fmla="*/ f231 f0 1"/>
              <a:gd name="f244" fmla="+- 0 0 f232"/>
              <a:gd name="f245" fmla="val f233"/>
              <a:gd name="f246" fmla="*/ f234 1 f6"/>
              <a:gd name="f247" fmla="*/ f235 f0 1"/>
              <a:gd name="f248" fmla="val f236"/>
              <a:gd name="f249" fmla="*/ f237 1 f6"/>
              <a:gd name="f250" fmla="*/ f238 f0 1"/>
              <a:gd name="f251" fmla="val f239"/>
              <a:gd name="f252" fmla="sin 1 f240"/>
              <a:gd name="f253" fmla="cos 1 f240"/>
              <a:gd name="f254" fmla="+- f241 0 f1"/>
              <a:gd name="f255" fmla="val f242"/>
              <a:gd name="f256" fmla="*/ f243 1 f6"/>
              <a:gd name="f257" fmla="*/ f244 f0 1"/>
              <a:gd name="f258" fmla="+- f246 0 f1"/>
              <a:gd name="f259" fmla="+- f245 0 f212"/>
              <a:gd name="f260" fmla="*/ f247 1 f6"/>
              <a:gd name="f261" fmla="+- f249 0 f1"/>
              <a:gd name="f262" fmla="+- f248 0 f214"/>
              <a:gd name="f263" fmla="*/ f250 1 f6"/>
              <a:gd name="f264" fmla="+- 0 0 f252"/>
              <a:gd name="f265" fmla="+- 0 0 f253"/>
              <a:gd name="f266" fmla="+- f251 0 f199"/>
              <a:gd name="f267" fmla="cos 1 f254"/>
              <a:gd name="f268" fmla="sin 1 f254"/>
              <a:gd name="f269" fmla="+- f256 0 f1"/>
              <a:gd name="f270" fmla="+- f255 0 f219"/>
              <a:gd name="f271" fmla="*/ f257 1 f6"/>
              <a:gd name="f272" fmla="sin 1 f258"/>
              <a:gd name="f273" fmla="cos 1 f258"/>
              <a:gd name="f274" fmla="?: f259 0 f22"/>
              <a:gd name="f275" fmla="+- f260 0 f1"/>
              <a:gd name="f276" fmla="sin 1 f261"/>
              <a:gd name="f277" fmla="cos 1 f261"/>
              <a:gd name="f278" fmla="?: f262 0 f22"/>
              <a:gd name="f279" fmla="+- f263 0 f1"/>
              <a:gd name="f280" fmla="*/ f16 f264 1"/>
              <a:gd name="f281" fmla="*/ f18 f265 1"/>
              <a:gd name="f282" fmla="?: f266 0 f22"/>
              <a:gd name="f283" fmla="+- 0 0 f267"/>
              <a:gd name="f284" fmla="+- 0 0 f268"/>
              <a:gd name="f285" fmla="sin 1 f269"/>
              <a:gd name="f286" fmla="cos 1 f269"/>
              <a:gd name="f287" fmla="?: f270 0 f22"/>
              <a:gd name="f288" fmla="+- f271 0 f1"/>
              <a:gd name="f289" fmla="+- 0 0 f272"/>
              <a:gd name="f290" fmla="+- 0 0 f273"/>
              <a:gd name="f291" fmla="+- f245 f274 0"/>
              <a:gd name="f292" fmla="cos 1 f275"/>
              <a:gd name="f293" fmla="sin 1 f275"/>
              <a:gd name="f294" fmla="+- 0 0 f276"/>
              <a:gd name="f295" fmla="+- 0 0 f277"/>
              <a:gd name="f296" fmla="+- f248 f278 0"/>
              <a:gd name="f297" fmla="cos 1 f279"/>
              <a:gd name="f298" fmla="sin 1 f279"/>
              <a:gd name="f299" fmla="+- f251 f282 0"/>
              <a:gd name="f300" fmla="*/ f11 f283 1"/>
              <a:gd name="f301" fmla="*/ f37 f284 1"/>
              <a:gd name="f302" fmla="*/ f38 f283 1"/>
              <a:gd name="f303" fmla="+- 0 0 f285"/>
              <a:gd name="f304" fmla="+- 0 0 f286"/>
              <a:gd name="f305" fmla="+- f255 f287 0"/>
              <a:gd name="f306" fmla="cos 1 f288"/>
              <a:gd name="f307" fmla="sin 1 f288"/>
              <a:gd name="f308" fmla="*/ f16 f289 1"/>
              <a:gd name="f309" fmla="*/ f18 f290 1"/>
              <a:gd name="f310" fmla="+- f291 0 f212"/>
              <a:gd name="f311" fmla="+- 0 0 f292"/>
              <a:gd name="f312" fmla="+- 0 0 f293"/>
              <a:gd name="f313" fmla="*/ f16 f294 1"/>
              <a:gd name="f314" fmla="*/ f18 f295 1"/>
              <a:gd name="f315" fmla="+- f296 0 f214"/>
              <a:gd name="f316" fmla="+- 0 0 f297"/>
              <a:gd name="f317" fmla="+- 0 0 f298"/>
              <a:gd name="f318" fmla="+- f299 0 f199"/>
              <a:gd name="f319" fmla="*/ f16 f303 1"/>
              <a:gd name="f320" fmla="*/ f18 f304 1"/>
              <a:gd name="f321" fmla="+- f305 0 f219"/>
              <a:gd name="f322" fmla="+- 0 0 f306"/>
              <a:gd name="f323" fmla="+- 0 0 f307"/>
              <a:gd name="f324" fmla="+- 0 0 f308"/>
              <a:gd name="f325" fmla="+- f18 0 f309"/>
              <a:gd name="f326" fmla="+- f310 0 f66"/>
              <a:gd name="f327" fmla="*/ f11 f311 1"/>
              <a:gd name="f328" fmla="*/ f37 f312 1"/>
              <a:gd name="f329" fmla="*/ f38 f311 1"/>
              <a:gd name="f330" fmla="+- f315 0 f66"/>
              <a:gd name="f331" fmla="*/ f11 f316 1"/>
              <a:gd name="f332" fmla="*/ f37 f317 1"/>
              <a:gd name="f333" fmla="*/ f38 f316 1"/>
              <a:gd name="f334" fmla="+- f318 0 f66"/>
              <a:gd name="f335" fmla="+- f321 0 f66"/>
              <a:gd name="f336" fmla="*/ f11 f322 1"/>
              <a:gd name="f337" fmla="*/ f37 f323 1"/>
              <a:gd name="f338" fmla="*/ f38 f322 1"/>
              <a:gd name="f339" fmla="+- f326 0 f22"/>
              <a:gd name="f340" fmla="+- f328 f324 0"/>
              <a:gd name="f341" fmla="+- f329 f325 0"/>
              <a:gd name="f342" fmla="+- f330 0 f22"/>
              <a:gd name="f343" fmla="+- f334 0 f22"/>
              <a:gd name="f344" fmla="+- f335 0 f22"/>
              <a:gd name="f345" fmla="?: f339 f22 f326"/>
              <a:gd name="f346" fmla="?: f342 f22 f330"/>
              <a:gd name="f347" fmla="?: f343 f22 f334"/>
              <a:gd name="f348" fmla="?: f344 f22 f335"/>
              <a:gd name="f349" fmla="*/ f345 1 4"/>
              <a:gd name="f350" fmla="*/ f346 1 4"/>
              <a:gd name="f351" fmla="*/ f347 1 4"/>
              <a:gd name="f352" fmla="*/ f348 1 4"/>
              <a:gd name="f353" fmla="+- f223 f349 0"/>
              <a:gd name="f354" fmla="+- 0 0 f349"/>
              <a:gd name="f355" fmla="*/ f349 1 2"/>
              <a:gd name="f356" fmla="+- f226 f350 0"/>
              <a:gd name="f357" fmla="+- 0 0 f350"/>
              <a:gd name="f358" fmla="*/ f350 1 2"/>
              <a:gd name="f359" fmla="+- f209 f351 0"/>
              <a:gd name="f360" fmla="+- 0 0 f351"/>
              <a:gd name="f361" fmla="*/ f351 1 2"/>
              <a:gd name="f362" fmla="+- f232 f352 0"/>
              <a:gd name="f363" fmla="+- 0 0 f352"/>
              <a:gd name="f364" fmla="*/ f352 1 2"/>
              <a:gd name="f365" fmla="*/ f354 f0 1"/>
              <a:gd name="f366" fmla="+- 0 0 f355"/>
              <a:gd name="f367" fmla="+- 0 0 f353"/>
              <a:gd name="f368" fmla="+- f353 f349 0"/>
              <a:gd name="f369" fmla="*/ f357 f0 1"/>
              <a:gd name="f370" fmla="+- 0 0 f358"/>
              <a:gd name="f371" fmla="+- 0 0 f356"/>
              <a:gd name="f372" fmla="+- f356 f350 0"/>
              <a:gd name="f373" fmla="*/ f360 f0 1"/>
              <a:gd name="f374" fmla="+- 0 0 f361"/>
              <a:gd name="f375" fmla="+- 0 0 f359"/>
              <a:gd name="f376" fmla="+- f359 f351 0"/>
              <a:gd name="f377" fmla="*/ f363 f0 1"/>
              <a:gd name="f378" fmla="+- 0 0 f364"/>
              <a:gd name="f379" fmla="+- 0 0 f362"/>
              <a:gd name="f380" fmla="+- f362 f352 0"/>
              <a:gd name="f381" fmla="*/ f365 1 f6"/>
              <a:gd name="f382" fmla="*/ f366 f0 1"/>
              <a:gd name="f383" fmla="*/ f367 f0 1"/>
              <a:gd name="f384" fmla="+- 0 0 f368"/>
              <a:gd name="f385" fmla="+- f368 f349 0"/>
              <a:gd name="f386" fmla="*/ f369 1 f6"/>
              <a:gd name="f387" fmla="*/ f370 f0 1"/>
              <a:gd name="f388" fmla="*/ f371 f0 1"/>
              <a:gd name="f389" fmla="+- 0 0 f372"/>
              <a:gd name="f390" fmla="+- f372 f350 0"/>
              <a:gd name="f391" fmla="*/ f373 1 f6"/>
              <a:gd name="f392" fmla="*/ f374 f0 1"/>
              <a:gd name="f393" fmla="*/ f375 f0 1"/>
              <a:gd name="f394" fmla="+- 0 0 f376"/>
              <a:gd name="f395" fmla="+- f376 f351 0"/>
              <a:gd name="f396" fmla="*/ f377 1 f6"/>
              <a:gd name="f397" fmla="*/ f378 f0 1"/>
              <a:gd name="f398" fmla="*/ f379 f0 1"/>
              <a:gd name="f399" fmla="+- 0 0 f380"/>
              <a:gd name="f400" fmla="+- f380 f352 0"/>
              <a:gd name="f401" fmla="+- f381 0 f1"/>
              <a:gd name="f402" fmla="*/ f382 1 f6"/>
              <a:gd name="f403" fmla="*/ f383 1 f6"/>
              <a:gd name="f404" fmla="*/ f384 f0 1"/>
              <a:gd name="f405" fmla="+- 0 0 f385"/>
              <a:gd name="f406" fmla="+- f385 f349 0"/>
              <a:gd name="f407" fmla="+- f386 0 f1"/>
              <a:gd name="f408" fmla="*/ f387 1 f6"/>
              <a:gd name="f409" fmla="*/ f388 1 f6"/>
              <a:gd name="f410" fmla="*/ f389 f0 1"/>
              <a:gd name="f411" fmla="+- 0 0 f390"/>
              <a:gd name="f412" fmla="+- f390 f350 0"/>
              <a:gd name="f413" fmla="+- f391 0 f1"/>
              <a:gd name="f414" fmla="*/ f392 1 f6"/>
              <a:gd name="f415" fmla="*/ f393 1 f6"/>
              <a:gd name="f416" fmla="*/ f394 f0 1"/>
              <a:gd name="f417" fmla="+- 0 0 f395"/>
              <a:gd name="f418" fmla="+- f395 f351 0"/>
              <a:gd name="f419" fmla="+- f396 0 f1"/>
              <a:gd name="f420" fmla="*/ f397 1 f6"/>
              <a:gd name="f421" fmla="*/ f398 1 f6"/>
              <a:gd name="f422" fmla="*/ f399 f0 1"/>
              <a:gd name="f423" fmla="+- 0 0 f400"/>
              <a:gd name="f424" fmla="+- f400 f352 0"/>
              <a:gd name="f425" fmla="cos 1 f401"/>
              <a:gd name="f426" fmla="+- f402 0 f1"/>
              <a:gd name="f427" fmla="+- f403 0 f1"/>
              <a:gd name="f428" fmla="*/ f404 1 f6"/>
              <a:gd name="f429" fmla="*/ f405 f0 1"/>
              <a:gd name="f430" fmla="+- 0 0 f406"/>
              <a:gd name="f431" fmla="cos 1 f407"/>
              <a:gd name="f432" fmla="+- f408 0 f1"/>
              <a:gd name="f433" fmla="+- f409 0 f1"/>
              <a:gd name="f434" fmla="*/ f410 1 f6"/>
              <a:gd name="f435" fmla="*/ f411 f0 1"/>
              <a:gd name="f436" fmla="+- 0 0 f412"/>
              <a:gd name="f437" fmla="cos 1 f413"/>
              <a:gd name="f438" fmla="+- f414 0 f1"/>
              <a:gd name="f439" fmla="+- f415 0 f1"/>
              <a:gd name="f440" fmla="*/ f416 1 f6"/>
              <a:gd name="f441" fmla="*/ f417 f0 1"/>
              <a:gd name="f442" fmla="+- 0 0 f418"/>
              <a:gd name="f443" fmla="cos 1 f419"/>
              <a:gd name="f444" fmla="+- f420 0 f1"/>
              <a:gd name="f445" fmla="+- f421 0 f1"/>
              <a:gd name="f446" fmla="*/ f422 1 f6"/>
              <a:gd name="f447" fmla="*/ f423 f0 1"/>
              <a:gd name="f448" fmla="+- 0 0 f424"/>
              <a:gd name="f449" fmla="+- 0 0 f425"/>
              <a:gd name="f450" fmla="tan 1 f426"/>
              <a:gd name="f451" fmla="cos 1 f427"/>
              <a:gd name="f452" fmla="sin 1 f427"/>
              <a:gd name="f453" fmla="+- f428 0 f1"/>
              <a:gd name="f454" fmla="*/ f429 1 f6"/>
              <a:gd name="f455" fmla="*/ f430 f0 1"/>
              <a:gd name="f456" fmla="+- 0 0 f431"/>
              <a:gd name="f457" fmla="tan 1 f432"/>
              <a:gd name="f458" fmla="cos 1 f433"/>
              <a:gd name="f459" fmla="sin 1 f433"/>
              <a:gd name="f460" fmla="+- f434 0 f1"/>
              <a:gd name="f461" fmla="*/ f435 1 f6"/>
              <a:gd name="f462" fmla="*/ f436 f0 1"/>
              <a:gd name="f463" fmla="+- 0 0 f437"/>
              <a:gd name="f464" fmla="tan 1 f438"/>
              <a:gd name="f465" fmla="cos 1 f439"/>
              <a:gd name="f466" fmla="sin 1 f439"/>
              <a:gd name="f467" fmla="+- f440 0 f1"/>
              <a:gd name="f468" fmla="*/ f441 1 f6"/>
              <a:gd name="f469" fmla="*/ f442 f0 1"/>
              <a:gd name="f470" fmla="+- 0 0 f443"/>
              <a:gd name="f471" fmla="tan 1 f444"/>
              <a:gd name="f472" fmla="cos 1 f445"/>
              <a:gd name="f473" fmla="sin 1 f445"/>
              <a:gd name="f474" fmla="+- f446 0 f1"/>
              <a:gd name="f475" fmla="*/ f447 1 f6"/>
              <a:gd name="f476" fmla="*/ f448 f0 1"/>
              <a:gd name="f477" fmla="*/ 1 1 f450"/>
              <a:gd name="f478" fmla="+- 0 0 f451"/>
              <a:gd name="f479" fmla="+- 0 0 f452"/>
              <a:gd name="f480" fmla="cos 1 f453"/>
              <a:gd name="f481" fmla="sin 1 f453"/>
              <a:gd name="f482" fmla="+- f454 0 f1"/>
              <a:gd name="f483" fmla="*/ f455 1 f6"/>
              <a:gd name="f484" fmla="*/ 1 1 f457"/>
              <a:gd name="f485" fmla="+- 0 0 f458"/>
              <a:gd name="f486" fmla="+- 0 0 f459"/>
              <a:gd name="f487" fmla="cos 1 f460"/>
              <a:gd name="f488" fmla="sin 1 f460"/>
              <a:gd name="f489" fmla="+- f461 0 f1"/>
              <a:gd name="f490" fmla="*/ f462 1 f6"/>
              <a:gd name="f491" fmla="*/ 1 1 f464"/>
              <a:gd name="f492" fmla="+- 0 0 f465"/>
              <a:gd name="f493" fmla="+- 0 0 f466"/>
              <a:gd name="f494" fmla="cos 1 f467"/>
              <a:gd name="f495" fmla="sin 1 f467"/>
              <a:gd name="f496" fmla="+- f468 0 f1"/>
              <a:gd name="f497" fmla="*/ f469 1 f6"/>
              <a:gd name="f498" fmla="*/ 1 1 f471"/>
              <a:gd name="f499" fmla="+- 0 0 f472"/>
              <a:gd name="f500" fmla="+- 0 0 f473"/>
              <a:gd name="f501" fmla="cos 1 f474"/>
              <a:gd name="f502" fmla="sin 1 f474"/>
              <a:gd name="f503" fmla="+- f475 0 f1"/>
              <a:gd name="f504" fmla="*/ f476 1 f6"/>
              <a:gd name="f505" fmla="*/ f477 f477 1"/>
              <a:gd name="f506" fmla="*/ f11 f478 1"/>
              <a:gd name="f507" fmla="*/ f37 f479 1"/>
              <a:gd name="f508" fmla="*/ f38 f478 1"/>
              <a:gd name="f509" fmla="+- 0 0 f480"/>
              <a:gd name="f510" fmla="+- 0 0 f481"/>
              <a:gd name="f511" fmla="cos 1 f482"/>
              <a:gd name="f512" fmla="sin 1 f482"/>
              <a:gd name="f513" fmla="+- f483 0 f1"/>
              <a:gd name="f514" fmla="*/ f484 f484 1"/>
              <a:gd name="f515" fmla="*/ f11 f485 1"/>
              <a:gd name="f516" fmla="*/ f37 f486 1"/>
              <a:gd name="f517" fmla="*/ f38 f485 1"/>
              <a:gd name="f518" fmla="+- 0 0 f487"/>
              <a:gd name="f519" fmla="+- 0 0 f488"/>
              <a:gd name="f520" fmla="cos 1 f489"/>
              <a:gd name="f521" fmla="sin 1 f489"/>
              <a:gd name="f522" fmla="+- f490 0 f1"/>
              <a:gd name="f523" fmla="*/ f491 f491 1"/>
              <a:gd name="f524" fmla="*/ f11 f492 1"/>
              <a:gd name="f525" fmla="*/ f37 f493 1"/>
              <a:gd name="f526" fmla="*/ f38 f492 1"/>
              <a:gd name="f527" fmla="+- 0 0 f494"/>
              <a:gd name="f528" fmla="+- 0 0 f495"/>
              <a:gd name="f529" fmla="cos 1 f496"/>
              <a:gd name="f530" fmla="sin 1 f496"/>
              <a:gd name="f531" fmla="+- f497 0 f1"/>
              <a:gd name="f532" fmla="*/ f498 f498 1"/>
              <a:gd name="f533" fmla="*/ f11 f499 1"/>
              <a:gd name="f534" fmla="*/ f37 f500 1"/>
              <a:gd name="f535" fmla="*/ f38 f499 1"/>
              <a:gd name="f536" fmla="+- 0 0 f501"/>
              <a:gd name="f537" fmla="+- 0 0 f502"/>
              <a:gd name="f538" fmla="cos 1 f503"/>
              <a:gd name="f539" fmla="sin 1 f503"/>
              <a:gd name="f540" fmla="+- f504 0 f1"/>
              <a:gd name="f541" fmla="*/ 3 f505 1"/>
              <a:gd name="f542" fmla="+- f507 f324 0"/>
              <a:gd name="f543" fmla="+- f508 f325 0"/>
              <a:gd name="f544" fmla="*/ f11 f509 1"/>
              <a:gd name="f545" fmla="*/ f37 f510 1"/>
              <a:gd name="f546" fmla="*/ f38 f509 1"/>
              <a:gd name="f547" fmla="+- 0 0 f511"/>
              <a:gd name="f548" fmla="+- 0 0 f512"/>
              <a:gd name="f549" fmla="cos 1 f513"/>
              <a:gd name="f550" fmla="sin 1 f513"/>
              <a:gd name="f551" fmla="*/ 3 f514 1"/>
              <a:gd name="f552" fmla="*/ f11 f518 1"/>
              <a:gd name="f553" fmla="*/ f37 f519 1"/>
              <a:gd name="f554" fmla="*/ f38 f518 1"/>
              <a:gd name="f555" fmla="+- 0 0 f520"/>
              <a:gd name="f556" fmla="+- 0 0 f521"/>
              <a:gd name="f557" fmla="cos 1 f522"/>
              <a:gd name="f558" fmla="sin 1 f522"/>
              <a:gd name="f559" fmla="*/ 3 f523 1"/>
              <a:gd name="f560" fmla="*/ f11 f527 1"/>
              <a:gd name="f561" fmla="*/ f37 f528 1"/>
              <a:gd name="f562" fmla="*/ f38 f527 1"/>
              <a:gd name="f563" fmla="+- 0 0 f529"/>
              <a:gd name="f564" fmla="+- 0 0 f530"/>
              <a:gd name="f565" fmla="cos 1 f531"/>
              <a:gd name="f566" fmla="sin 1 f531"/>
              <a:gd name="f567" fmla="*/ 3 f532 1"/>
              <a:gd name="f568" fmla="*/ f11 f536 1"/>
              <a:gd name="f569" fmla="*/ f37 f537 1"/>
              <a:gd name="f570" fmla="*/ f38 f536 1"/>
              <a:gd name="f571" fmla="+- 0 0 f538"/>
              <a:gd name="f572" fmla="+- 0 0 f539"/>
              <a:gd name="f573" fmla="cos 1 f540"/>
              <a:gd name="f574" fmla="sin 1 f540"/>
              <a:gd name="f575" fmla="+- 4 f541 0"/>
              <a:gd name="f576" fmla="+- f545 f324 0"/>
              <a:gd name="f577" fmla="+- f546 f325 0"/>
              <a:gd name="f578" fmla="*/ f11 f547 1"/>
              <a:gd name="f579" fmla="*/ f37 f548 1"/>
              <a:gd name="f580" fmla="*/ f38 f547 1"/>
              <a:gd name="f581" fmla="+- 0 0 f549"/>
              <a:gd name="f582" fmla="+- 0 0 f550"/>
              <a:gd name="f583" fmla="+- 4 f551 0"/>
              <a:gd name="f584" fmla="*/ f11 f555 1"/>
              <a:gd name="f585" fmla="*/ f37 f556 1"/>
              <a:gd name="f586" fmla="*/ f38 f555 1"/>
              <a:gd name="f587" fmla="+- 0 0 f557"/>
              <a:gd name="f588" fmla="+- 0 0 f558"/>
              <a:gd name="f589" fmla="+- 4 f559 0"/>
              <a:gd name="f590" fmla="*/ f11 f563 1"/>
              <a:gd name="f591" fmla="*/ f37 f564 1"/>
              <a:gd name="f592" fmla="*/ f38 f563 1"/>
              <a:gd name="f593" fmla="+- 0 0 f565"/>
              <a:gd name="f594" fmla="+- 0 0 f566"/>
              <a:gd name="f595" fmla="+- 4 f567 0"/>
              <a:gd name="f596" fmla="*/ f11 f571 1"/>
              <a:gd name="f597" fmla="*/ f37 f572 1"/>
              <a:gd name="f598" fmla="*/ f38 f571 1"/>
              <a:gd name="f599" fmla="+- 0 0 f573"/>
              <a:gd name="f600" fmla="+- 0 0 f574"/>
              <a:gd name="f601" fmla="sqrt f575"/>
              <a:gd name="f602" fmla="+- f579 f324 0"/>
              <a:gd name="f603" fmla="+- f580 f325 0"/>
              <a:gd name="f604" fmla="*/ f11 f581 1"/>
              <a:gd name="f605" fmla="*/ f37 f582 1"/>
              <a:gd name="f606" fmla="*/ f38 f581 1"/>
              <a:gd name="f607" fmla="sqrt f583"/>
              <a:gd name="f608" fmla="*/ f11 f587 1"/>
              <a:gd name="f609" fmla="*/ f37 f588 1"/>
              <a:gd name="f610" fmla="*/ f38 f587 1"/>
              <a:gd name="f611" fmla="sqrt f589"/>
              <a:gd name="f612" fmla="*/ f11 f593 1"/>
              <a:gd name="f613" fmla="*/ f37 f594 1"/>
              <a:gd name="f614" fmla="*/ f38 f593 1"/>
              <a:gd name="f615" fmla="sqrt f595"/>
              <a:gd name="f616" fmla="*/ f11 f599 1"/>
              <a:gd name="f617" fmla="*/ f37 f600 1"/>
              <a:gd name="f618" fmla="*/ f38 f599 1"/>
              <a:gd name="f619" fmla="+- f601 0 1"/>
              <a:gd name="f620" fmla="+- f605 f324 0"/>
              <a:gd name="f621" fmla="+- f606 f325 0"/>
              <a:gd name="f622" fmla="+- f607 0 1"/>
              <a:gd name="f623" fmla="+- f611 0 1"/>
              <a:gd name="f624" fmla="+- f615 0 1"/>
              <a:gd name="f625" fmla="*/ f449 f619 1"/>
              <a:gd name="f626" fmla="+- f620 0 f313"/>
              <a:gd name="f627" fmla="+- f621 0 f314"/>
              <a:gd name="f628" fmla="*/ f456 f622 1"/>
              <a:gd name="f629" fmla="*/ f463 f623 1"/>
              <a:gd name="f630" fmla="*/ f470 f624 1"/>
              <a:gd name="f631" fmla="*/ f625 1 3"/>
              <a:gd name="f632" fmla="*/ f628 1 3"/>
              <a:gd name="f633" fmla="+- f332 f626 0"/>
              <a:gd name="f634" fmla="+- f333 f627 0"/>
              <a:gd name="f635" fmla="+- f516 f626 0"/>
              <a:gd name="f636" fmla="+- f517 f627 0"/>
              <a:gd name="f637" fmla="+- f553 f626 0"/>
              <a:gd name="f638" fmla="+- f554 f627 0"/>
              <a:gd name="f639" fmla="+- f585 f626 0"/>
              <a:gd name="f640" fmla="+- f586 f627 0"/>
              <a:gd name="f641" fmla="+- f609 f626 0"/>
              <a:gd name="f642" fmla="+- f610 f627 0"/>
              <a:gd name="f643" fmla="*/ f629 1 3"/>
              <a:gd name="f644" fmla="*/ f630 1 3"/>
              <a:gd name="f645" fmla="*/ f631 f37 1"/>
              <a:gd name="f646" fmla="*/ f631 f38 1"/>
              <a:gd name="f647" fmla="*/ f632 f37 1"/>
              <a:gd name="f648" fmla="*/ f632 f38 1"/>
              <a:gd name="f649" fmla="+- f641 0 f280"/>
              <a:gd name="f650" fmla="+- f642 0 f281"/>
              <a:gd name="f651" fmla="*/ f643 f37 1"/>
              <a:gd name="f652" fmla="*/ f643 f38 1"/>
              <a:gd name="f653" fmla="*/ f644 f37 1"/>
              <a:gd name="f654" fmla="*/ f644 f38 1"/>
              <a:gd name="f655" fmla="*/ f645 f327 1"/>
              <a:gd name="f656" fmla="*/ f646 f312 1"/>
              <a:gd name="f657" fmla="*/ f645 f506 1"/>
              <a:gd name="f658" fmla="*/ f646 f479 1"/>
              <a:gd name="f659" fmla="*/ f645 f544 1"/>
              <a:gd name="f660" fmla="*/ f646 f510 1"/>
              <a:gd name="f661" fmla="*/ f645 f578 1"/>
              <a:gd name="f662" fmla="*/ f646 f548 1"/>
              <a:gd name="f663" fmla="*/ f645 f604 1"/>
              <a:gd name="f664" fmla="*/ f646 f582 1"/>
              <a:gd name="f665" fmla="*/ f647 f331 1"/>
              <a:gd name="f666" fmla="*/ f648 f317 1"/>
              <a:gd name="f667" fmla="*/ f647 f515 1"/>
              <a:gd name="f668" fmla="*/ f648 f486 1"/>
              <a:gd name="f669" fmla="*/ f647 f552 1"/>
              <a:gd name="f670" fmla="*/ f648 f519 1"/>
              <a:gd name="f671" fmla="*/ f647 f584 1"/>
              <a:gd name="f672" fmla="*/ f648 f556 1"/>
              <a:gd name="f673" fmla="*/ f647 f608 1"/>
              <a:gd name="f674" fmla="*/ f648 f588 1"/>
              <a:gd name="f675" fmla="+- f301 f649 0"/>
              <a:gd name="f676" fmla="+- f302 f650 0"/>
              <a:gd name="f677" fmla="+- f525 f649 0"/>
              <a:gd name="f678" fmla="+- f526 f650 0"/>
              <a:gd name="f679" fmla="*/ f651 f300 1"/>
              <a:gd name="f680" fmla="*/ f652 f284 1"/>
              <a:gd name="f681" fmla="*/ f651 f524 1"/>
              <a:gd name="f682" fmla="*/ f652 f493 1"/>
              <a:gd name="f683" fmla="+- f561 f649 0"/>
              <a:gd name="f684" fmla="+- f562 f650 0"/>
              <a:gd name="f685" fmla="*/ f651 f560 1"/>
              <a:gd name="f686" fmla="*/ f652 f528 1"/>
              <a:gd name="f687" fmla="+- f591 f649 0"/>
              <a:gd name="f688" fmla="+- f592 f650 0"/>
              <a:gd name="f689" fmla="*/ f651 f590 1"/>
              <a:gd name="f690" fmla="*/ f652 f564 1"/>
              <a:gd name="f691" fmla="+- f613 f649 0"/>
              <a:gd name="f692" fmla="+- f614 f650 0"/>
              <a:gd name="f693" fmla="*/ f651 f612 1"/>
              <a:gd name="f694" fmla="*/ f652 f594 1"/>
              <a:gd name="f695" fmla="*/ f653 f336 1"/>
              <a:gd name="f696" fmla="*/ f654 f323 1"/>
              <a:gd name="f697" fmla="*/ f653 f533 1"/>
              <a:gd name="f698" fmla="*/ f654 f500 1"/>
              <a:gd name="f699" fmla="*/ f653 f568 1"/>
              <a:gd name="f700" fmla="*/ f654 f537 1"/>
              <a:gd name="f701" fmla="*/ f653 f596 1"/>
              <a:gd name="f702" fmla="*/ f654 f572 1"/>
              <a:gd name="f703" fmla="*/ f653 f616 1"/>
              <a:gd name="f704" fmla="*/ f654 f600 1"/>
              <a:gd name="f705" fmla="+- f340 f655 0"/>
              <a:gd name="f706" fmla="+- f341 f656 0"/>
              <a:gd name="f707" fmla="+- f542 0 f657"/>
              <a:gd name="f708" fmla="+- f543 0 f658"/>
              <a:gd name="f709" fmla="+- f542 f657 0"/>
              <a:gd name="f710" fmla="+- f543 f658 0"/>
              <a:gd name="f711" fmla="+- f576 0 f659"/>
              <a:gd name="f712" fmla="+- f577 0 f660"/>
              <a:gd name="f713" fmla="+- f576 f659 0"/>
              <a:gd name="f714" fmla="+- f577 f660 0"/>
              <a:gd name="f715" fmla="+- f602 0 f661"/>
              <a:gd name="f716" fmla="+- f603 0 f662"/>
              <a:gd name="f717" fmla="+- f602 f661 0"/>
              <a:gd name="f718" fmla="+- f603 f662 0"/>
              <a:gd name="f719" fmla="+- f620 0 f663"/>
              <a:gd name="f720" fmla="+- f621 0 f664"/>
              <a:gd name="f721" fmla="+- f633 f665 0"/>
              <a:gd name="f722" fmla="+- f634 f666 0"/>
              <a:gd name="f723" fmla="+- f635 0 f667"/>
              <a:gd name="f724" fmla="+- f636 0 f668"/>
              <a:gd name="f725" fmla="+- f635 f667 0"/>
              <a:gd name="f726" fmla="+- f636 f668 0"/>
              <a:gd name="f727" fmla="+- f637 0 f669"/>
              <a:gd name="f728" fmla="+- f638 0 f670"/>
              <a:gd name="f729" fmla="+- f637 f669 0"/>
              <a:gd name="f730" fmla="+- f638 f670 0"/>
              <a:gd name="f731" fmla="+- f639 0 f671"/>
              <a:gd name="f732" fmla="+- f640 0 f672"/>
              <a:gd name="f733" fmla="+- f639 f671 0"/>
              <a:gd name="f734" fmla="+- f640 f672 0"/>
              <a:gd name="f735" fmla="+- f641 0 f673"/>
              <a:gd name="f736" fmla="+- f642 0 f674"/>
              <a:gd name="f737" fmla="+- f675 f679 0"/>
              <a:gd name="f738" fmla="+- f676 f680 0"/>
              <a:gd name="f739" fmla="+- f677 0 f681"/>
              <a:gd name="f740" fmla="+- f678 0 f682"/>
              <a:gd name="f741" fmla="+- f677 f681 0"/>
              <a:gd name="f742" fmla="+- f678 f682 0"/>
              <a:gd name="f743" fmla="+- f683 0 f685"/>
              <a:gd name="f744" fmla="+- f684 0 f686"/>
              <a:gd name="f745" fmla="+- f683 f685 0"/>
              <a:gd name="f746" fmla="+- f684 f686 0"/>
              <a:gd name="f747" fmla="+- f687 0 f689"/>
              <a:gd name="f748" fmla="+- f688 0 f690"/>
              <a:gd name="f749" fmla="+- f687 f689 0"/>
              <a:gd name="f750" fmla="+- f688 f690 0"/>
              <a:gd name="f751" fmla="+- f691 0 f693"/>
              <a:gd name="f752" fmla="+- f692 0 f694"/>
              <a:gd name="f753" fmla="+- f691 0 f319"/>
              <a:gd name="f754" fmla="+- f692 0 f320"/>
              <a:gd name="f755" fmla="+- f337 f753 0"/>
              <a:gd name="f756" fmla="+- f338 f754 0"/>
              <a:gd name="f757" fmla="+- f534 f753 0"/>
              <a:gd name="f758" fmla="+- f535 f754 0"/>
              <a:gd name="f759" fmla="+- f569 f753 0"/>
              <a:gd name="f760" fmla="+- f570 f754 0"/>
              <a:gd name="f761" fmla="+- f597 f753 0"/>
              <a:gd name="f762" fmla="+- f598 f754 0"/>
              <a:gd name="f763" fmla="+- f617 f753 0"/>
              <a:gd name="f764" fmla="+- f618 f754 0"/>
              <a:gd name="f765" fmla="+- f755 f695 0"/>
              <a:gd name="f766" fmla="+- f756 f696 0"/>
              <a:gd name="f767" fmla="+- f757 0 f697"/>
              <a:gd name="f768" fmla="+- f758 0 f698"/>
              <a:gd name="f769" fmla="+- f757 f697 0"/>
              <a:gd name="f770" fmla="+- f758 f698 0"/>
              <a:gd name="f771" fmla="+- f759 0 f699"/>
              <a:gd name="f772" fmla="+- f760 0 f700"/>
              <a:gd name="f773" fmla="+- f759 f699 0"/>
              <a:gd name="f774" fmla="+- f760 f700 0"/>
              <a:gd name="f775" fmla="+- f761 0 f701"/>
              <a:gd name="f776" fmla="+- f762 0 f702"/>
              <a:gd name="f777" fmla="+- f761 f701 0"/>
              <a:gd name="f778" fmla="+- f762 f702 0"/>
              <a:gd name="f779" fmla="+- f763 0 f703"/>
              <a:gd name="f780" fmla="+- f764 0 f704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7" t="f168" r="f181" b="f182"/>
            <a:pathLst>
              <a:path w="21600" h="21600">
                <a:moveTo>
                  <a:pt x="f4" y="f18"/>
                </a:moveTo>
                <a:cubicBezTo>
                  <a:pt x="f705" y="f706"/>
                  <a:pt x="f707" y="f708"/>
                  <a:pt x="f542" y="f543"/>
                </a:cubicBezTo>
                <a:cubicBezTo>
                  <a:pt x="f709" y="f710"/>
                  <a:pt x="f711" y="f712"/>
                  <a:pt x="f576" y="f577"/>
                </a:cubicBezTo>
                <a:cubicBezTo>
                  <a:pt x="f713" y="f714"/>
                  <a:pt x="f715" y="f716"/>
                  <a:pt x="f602" y="f603"/>
                </a:cubicBezTo>
                <a:cubicBezTo>
                  <a:pt x="f717" y="f718"/>
                  <a:pt x="f719" y="f720"/>
                  <a:pt x="f620" y="f621"/>
                </a:cubicBezTo>
                <a:cubicBezTo>
                  <a:pt x="f721" y="f722"/>
                  <a:pt x="f723" y="f724"/>
                  <a:pt x="f635" y="f636"/>
                </a:cubicBezTo>
                <a:cubicBezTo>
                  <a:pt x="f725" y="f726"/>
                  <a:pt x="f727" y="f728"/>
                  <a:pt x="f637" y="f638"/>
                </a:cubicBezTo>
                <a:cubicBezTo>
                  <a:pt x="f729" y="f730"/>
                  <a:pt x="f731" y="f732"/>
                  <a:pt x="f639" y="f640"/>
                </a:cubicBezTo>
                <a:cubicBezTo>
                  <a:pt x="f733" y="f734"/>
                  <a:pt x="f735" y="f736"/>
                  <a:pt x="f641" y="f642"/>
                </a:cubicBezTo>
                <a:cubicBezTo>
                  <a:pt x="f737" y="f738"/>
                  <a:pt x="f739" y="f740"/>
                  <a:pt x="f677" y="f678"/>
                </a:cubicBezTo>
                <a:cubicBezTo>
                  <a:pt x="f741" y="f742"/>
                  <a:pt x="f743" y="f744"/>
                  <a:pt x="f683" y="f684"/>
                </a:cubicBezTo>
                <a:cubicBezTo>
                  <a:pt x="f745" y="f746"/>
                  <a:pt x="f747" y="f748"/>
                  <a:pt x="f687" y="f688"/>
                </a:cubicBezTo>
                <a:cubicBezTo>
                  <a:pt x="f749" y="f750"/>
                  <a:pt x="f751" y="f752"/>
                  <a:pt x="f691" y="f692"/>
                </a:cubicBezTo>
                <a:cubicBezTo>
                  <a:pt x="f765" y="f766"/>
                  <a:pt x="f767" y="f768"/>
                  <a:pt x="f757" y="f758"/>
                </a:cubicBezTo>
                <a:cubicBezTo>
                  <a:pt x="f769" y="f770"/>
                  <a:pt x="f771" y="f772"/>
                  <a:pt x="f759" y="f760"/>
                </a:cubicBezTo>
                <a:cubicBezTo>
                  <a:pt x="f773" y="f774"/>
                  <a:pt x="f775" y="f776"/>
                  <a:pt x="f761" y="f762"/>
                </a:cubicBezTo>
                <a:cubicBezTo>
                  <a:pt x="f777" y="f778"/>
                  <a:pt x="f779" y="f780"/>
                  <a:pt x="f763" y="f764"/>
                </a:cubicBezTo>
                <a:close/>
              </a:path>
            </a:pathLst>
          </a:custGeom>
          <a:solidFill>
            <a:srgbClr val="D15757"/>
          </a:solidFill>
          <a:ln w="12700">
            <a:solidFill>
              <a:srgbClr val="AE3030"/>
            </a:solidFill>
            <a:prstDash val="solid"/>
          </a:ln>
        </p:spPr>
        <p:txBody>
          <a:bodyPr wrap="square" lIns="89999" tIns="46799" rIns="89999" bIns="46799" anchor="ctr"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kern="1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этап съемки и озвучивания мультфильма</a:t>
            </a:r>
            <a:endParaRPr lang="ru-RU" sz="16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A9B0BE7C-ABDC-4859-8399-AABB748AC992}"/>
              </a:ext>
            </a:extLst>
          </p:cNvPr>
          <p:cNvSpPr/>
          <p:nvPr/>
        </p:nvSpPr>
        <p:spPr>
          <a:xfrm>
            <a:off x="9042854" y="2090724"/>
            <a:ext cx="2875671" cy="1448971"/>
          </a:xfrm>
          <a:custGeom>
            <a:avLst/>
            <a:gdLst>
              <a:gd name="f0" fmla="val 10800000"/>
              <a:gd name="f1" fmla="val 5400000"/>
              <a:gd name="f2" fmla="val w"/>
              <a:gd name="f3" fmla="val h"/>
              <a:gd name="f4" fmla="val 0"/>
              <a:gd name="f5" fmla="val 21600"/>
              <a:gd name="f6" fmla="*/ 5419351 1 1725033"/>
              <a:gd name="f7" fmla="*/ 2700000 1 3437746"/>
              <a:gd name="f8" fmla="*/ 1 1 2"/>
              <a:gd name="f9" fmla="+- 21600000 0 1"/>
              <a:gd name="f10" fmla="*/ 1 1 4"/>
              <a:gd name="f11" fmla="+- 0 0 1"/>
              <a:gd name="f12" fmla="*/ 3 1 4"/>
              <a:gd name="f13" fmla="*/ 0 1 60000"/>
              <a:gd name="f14" fmla="*/ f2 1 21600"/>
              <a:gd name="f15" fmla="*/ f3 1 21600"/>
              <a:gd name="f16" fmla="*/ f5 1 2"/>
              <a:gd name="f17" fmla="+- 0 0 f7"/>
              <a:gd name="f18" fmla="*/ f5 1 2"/>
              <a:gd name="f19" fmla="*/ 21600000 f8 1"/>
              <a:gd name="f20" fmla="*/ f9 1 60000"/>
              <a:gd name="f21" fmla="*/ 21600000 f10 1"/>
              <a:gd name="f22" fmla="*/ 2 f6 1"/>
              <a:gd name="f23" fmla="*/ 21600000 f12 1"/>
              <a:gd name="f24" fmla="*/ f13 f6 1"/>
              <a:gd name="f25" fmla="*/ f17 f0 1"/>
              <a:gd name="f26" fmla="+- f16 0 0"/>
              <a:gd name="f27" fmla="+- f18 0 0"/>
              <a:gd name="f28" fmla="*/ 2 f16 1"/>
              <a:gd name="f29" fmla="*/ 2 f18 1"/>
              <a:gd name="f30" fmla="*/ f19 1 60000"/>
              <a:gd name="f31" fmla="*/ f21 1 60000"/>
              <a:gd name="f32" fmla="*/ f23 1 60000"/>
              <a:gd name="f33" fmla="*/ f24 1 180"/>
              <a:gd name="f34" fmla="*/ f25 1 f6"/>
              <a:gd name="f35" fmla="*/ f30 f6 1"/>
              <a:gd name="f36" fmla="+- f31 0 f20"/>
              <a:gd name="f37" fmla="*/ f28 1 2"/>
              <a:gd name="f38" fmla="*/ f29 1 2"/>
              <a:gd name="f39" fmla="*/ f32 f6 1"/>
              <a:gd name="f40" fmla="+- 0 0 f33"/>
              <a:gd name="f41" fmla="*/ f31 f6 1"/>
              <a:gd name="f42" fmla="+- f34 0 f1"/>
              <a:gd name="f43" fmla="*/ f35 1 180"/>
              <a:gd name="f44" fmla="?: f36 f20 f31"/>
              <a:gd name="f45" fmla="*/ f39 1 180"/>
              <a:gd name="f46" fmla="*/ f40 f0 1"/>
              <a:gd name="f47" fmla="*/ f41 1 180"/>
              <a:gd name="f48" fmla="sin 1 f42"/>
              <a:gd name="f49" fmla="cos 1 f42"/>
              <a:gd name="f50" fmla="*/ f44 f6 1"/>
              <a:gd name="f51" fmla="+- 0 0 f43"/>
              <a:gd name="f52" fmla="+- 0 0 f45"/>
              <a:gd name="f53" fmla="*/ f46 1 f6"/>
              <a:gd name="f54" fmla="+- 0 0 f47"/>
              <a:gd name="f55" fmla="+- 0 0 f48"/>
              <a:gd name="f56" fmla="+- 0 0 f49"/>
              <a:gd name="f57" fmla="*/ f50 1 180"/>
              <a:gd name="f58" fmla="*/ f51 f0 1"/>
              <a:gd name="f59" fmla="*/ f52 f0 1"/>
              <a:gd name="f60" fmla="+- f53 0 f1"/>
              <a:gd name="f61" fmla="*/ f54 f0 1"/>
              <a:gd name="f62" fmla="*/ f16 f55 1"/>
              <a:gd name="f63" fmla="*/ f18 f56 1"/>
              <a:gd name="f64" fmla="+- f43 f57 0"/>
              <a:gd name="f65" fmla="*/ f58 1 f6"/>
              <a:gd name="f66" fmla="?: f57 0 f22"/>
              <a:gd name="f67" fmla="+- f45 f57 0"/>
              <a:gd name="f68" fmla="*/ f59 1 f6"/>
              <a:gd name="f69" fmla="+- f33 f57 0"/>
              <a:gd name="f70" fmla="cos 1 f60"/>
              <a:gd name="f71" fmla="sin 1 f60"/>
              <a:gd name="f72" fmla="+- f47 f57 0"/>
              <a:gd name="f73" fmla="*/ f61 1 f6"/>
              <a:gd name="f74" fmla="+- f26 0 f62"/>
              <a:gd name="f75" fmla="+- f16 f62 0"/>
              <a:gd name="f76" fmla="+- f27 0 f63"/>
              <a:gd name="f77" fmla="+- f18 f63 0"/>
              <a:gd name="f78" fmla="+- f65 0 f1"/>
              <a:gd name="f79" fmla="+- 0 0 f64"/>
              <a:gd name="f80" fmla="+- f68 0 f1"/>
              <a:gd name="f81" fmla="+- 0 0 f67"/>
              <a:gd name="f82" fmla="+- 0 0 f70"/>
              <a:gd name="f83" fmla="+- 0 0 f71"/>
              <a:gd name="f84" fmla="+- 0 0 f69"/>
              <a:gd name="f85" fmla="+- f73 0 f1"/>
              <a:gd name="f86" fmla="+- 0 0 f72"/>
              <a:gd name="f87" fmla="+- f75 0 0"/>
              <a:gd name="f88" fmla="+- f77 0 0"/>
              <a:gd name="f89" fmla="val f74"/>
              <a:gd name="f90" fmla="val f76"/>
              <a:gd name="f91" fmla="cos 1 f78"/>
              <a:gd name="f92" fmla="sin 1 f78"/>
              <a:gd name="f93" fmla="*/ f79 f0 1"/>
              <a:gd name="f94" fmla="cos 1 f80"/>
              <a:gd name="f95" fmla="sin 1 f80"/>
              <a:gd name="f96" fmla="*/ f81 f0 1"/>
              <a:gd name="f97" fmla="*/ f82 1 f29"/>
              <a:gd name="f98" fmla="*/ f83 1 f28"/>
              <a:gd name="f99" fmla="*/ f84 f0 1"/>
              <a:gd name="f100" fmla="cos 1 f85"/>
              <a:gd name="f101" fmla="sin 1 f85"/>
              <a:gd name="f102" fmla="*/ f86 f0 1"/>
              <a:gd name="f103" fmla="val f87"/>
              <a:gd name="f104" fmla="val f88"/>
              <a:gd name="f105" fmla="*/ f89 1 1"/>
              <a:gd name="f106" fmla="*/ f90 1 1"/>
              <a:gd name="f107" fmla="+- 0 0 f91"/>
              <a:gd name="f108" fmla="+- 0 0 f92"/>
              <a:gd name="f109" fmla="*/ f93 1 f6"/>
              <a:gd name="f110" fmla="+- 0 0 f94"/>
              <a:gd name="f111" fmla="+- 0 0 f95"/>
              <a:gd name="f112" fmla="*/ f96 1 f6"/>
              <a:gd name="f113" fmla="+- 0 0 f97"/>
              <a:gd name="f114" fmla="+- 0 0 f98"/>
              <a:gd name="f115" fmla="*/ f99 1 f6"/>
              <a:gd name="f116" fmla="+- 0 0 f100"/>
              <a:gd name="f117" fmla="+- 0 0 f101"/>
              <a:gd name="f118" fmla="*/ f102 1 f6"/>
              <a:gd name="f119" fmla="*/ f105 1 f5"/>
              <a:gd name="f120" fmla="*/ f106 1 f5"/>
              <a:gd name="f121" fmla="*/ f103 1 1"/>
              <a:gd name="f122" fmla="*/ f104 1 1"/>
              <a:gd name="f123" fmla="*/ f107 1 f29"/>
              <a:gd name="f124" fmla="*/ f108 1 f28"/>
              <a:gd name="f125" fmla="+- f109 0 f1"/>
              <a:gd name="f126" fmla="*/ f110 1 f29"/>
              <a:gd name="f127" fmla="*/ f111 1 f28"/>
              <a:gd name="f128" fmla="+- f112 0 f1"/>
              <a:gd name="f129" fmla="at2 f113 f114"/>
              <a:gd name="f130" fmla="+- f115 0 f1"/>
              <a:gd name="f131" fmla="*/ f116 1 f29"/>
              <a:gd name="f132" fmla="*/ f117 1 f28"/>
              <a:gd name="f133" fmla="+- f118 0 f1"/>
              <a:gd name="f134" fmla="*/ f121 1 f5"/>
              <a:gd name="f135" fmla="*/ f122 1 f5"/>
              <a:gd name="f136" fmla="+- 0 0 f123"/>
              <a:gd name="f137" fmla="+- 0 0 f124"/>
              <a:gd name="f138" fmla="cos 1 f125"/>
              <a:gd name="f139" fmla="sin 1 f125"/>
              <a:gd name="f140" fmla="+- 0 0 f126"/>
              <a:gd name="f141" fmla="+- 0 0 f127"/>
              <a:gd name="f142" fmla="cos 1 f128"/>
              <a:gd name="f143" fmla="sin 1 f128"/>
              <a:gd name="f144" fmla="+- f129 f1 0"/>
              <a:gd name="f145" fmla="cos 1 f130"/>
              <a:gd name="f146" fmla="sin 1 f130"/>
              <a:gd name="f147" fmla="+- 0 0 f131"/>
              <a:gd name="f148" fmla="+- 0 0 f132"/>
              <a:gd name="f149" fmla="cos 1 f133"/>
              <a:gd name="f150" fmla="sin 1 f133"/>
              <a:gd name="f151" fmla="*/ f119 f5 1"/>
              <a:gd name="f152" fmla="*/ f120 f5 1"/>
              <a:gd name="f153" fmla="at2 f136 f137"/>
              <a:gd name="f154" fmla="+- 0 0 f138"/>
              <a:gd name="f155" fmla="+- 0 0 f139"/>
              <a:gd name="f156" fmla="at2 f140 f141"/>
              <a:gd name="f157" fmla="+- 0 0 f142"/>
              <a:gd name="f158" fmla="+- 0 0 f143"/>
              <a:gd name="f159" fmla="*/ f144 f6 1"/>
              <a:gd name="f160" fmla="+- 0 0 f145"/>
              <a:gd name="f161" fmla="+- 0 0 f146"/>
              <a:gd name="f162" fmla="at2 f147 f148"/>
              <a:gd name="f163" fmla="+- 0 0 f149"/>
              <a:gd name="f164" fmla="+- 0 0 f150"/>
              <a:gd name="f165" fmla="*/ f134 f5 1"/>
              <a:gd name="f166" fmla="*/ f135 f5 1"/>
              <a:gd name="f167" fmla="*/ f151 f14 1"/>
              <a:gd name="f168" fmla="*/ f152 f15 1"/>
              <a:gd name="f169" fmla="+- f153 f1 0"/>
              <a:gd name="f170" fmla="*/ f154 1 f29"/>
              <a:gd name="f171" fmla="*/ f155 1 f28"/>
              <a:gd name="f172" fmla="+- f156 f1 0"/>
              <a:gd name="f173" fmla="*/ f157 1 f29"/>
              <a:gd name="f174" fmla="*/ f158 1 f28"/>
              <a:gd name="f175" fmla="*/ f159 1 f0"/>
              <a:gd name="f176" fmla="*/ f160 1 f29"/>
              <a:gd name="f177" fmla="*/ f161 1 f28"/>
              <a:gd name="f178" fmla="+- f162 f1 0"/>
              <a:gd name="f179" fmla="*/ f163 1 f29"/>
              <a:gd name="f180" fmla="*/ f164 1 f28"/>
              <a:gd name="f181" fmla="*/ f165 f14 1"/>
              <a:gd name="f182" fmla="*/ f166 f15 1"/>
              <a:gd name="f183" fmla="*/ f169 f6 1"/>
              <a:gd name="f184" fmla="+- 0 0 f170"/>
              <a:gd name="f185" fmla="+- 0 0 f171"/>
              <a:gd name="f186" fmla="*/ f172 f6 1"/>
              <a:gd name="f187" fmla="+- 0 0 f173"/>
              <a:gd name="f188" fmla="+- 0 0 f174"/>
              <a:gd name="f189" fmla="+- 0 0 f175"/>
              <a:gd name="f190" fmla="+- 0 0 f176"/>
              <a:gd name="f191" fmla="+- 0 0 f177"/>
              <a:gd name="f192" fmla="*/ f178 f6 1"/>
              <a:gd name="f193" fmla="+- 0 0 f179"/>
              <a:gd name="f194" fmla="+- 0 0 f180"/>
              <a:gd name="f195" fmla="*/ f183 1 f0"/>
              <a:gd name="f196" fmla="at2 f184 f185"/>
              <a:gd name="f197" fmla="*/ f186 1 f0"/>
              <a:gd name="f198" fmla="at2 f187 f188"/>
              <a:gd name="f199" fmla="val f189"/>
              <a:gd name="f200" fmla="at2 f190 f191"/>
              <a:gd name="f201" fmla="*/ f192 1 f0"/>
              <a:gd name="f202" fmla="at2 f193 f194"/>
              <a:gd name="f203" fmla="+- 0 0 f195"/>
              <a:gd name="f204" fmla="+- f196 f1 0"/>
              <a:gd name="f205" fmla="+- 0 0 f197"/>
              <a:gd name="f206" fmla="+- f198 f1 0"/>
              <a:gd name="f207" fmla="+- f200 f1 0"/>
              <a:gd name="f208" fmla="+- 0 0 f199"/>
              <a:gd name="f209" fmla="val f199"/>
              <a:gd name="f210" fmla="+- 0 0 f201"/>
              <a:gd name="f211" fmla="+- f202 f1 0"/>
              <a:gd name="f212" fmla="val f203"/>
              <a:gd name="f213" fmla="*/ f204 f6 1"/>
              <a:gd name="f214" fmla="val f205"/>
              <a:gd name="f215" fmla="*/ f206 f6 1"/>
              <a:gd name="f216" fmla="*/ f207 f6 1"/>
              <a:gd name="f217" fmla="*/ f208 f0 1"/>
              <a:gd name="f218" fmla="+- 0 0 f209"/>
              <a:gd name="f219" fmla="val f210"/>
              <a:gd name="f220" fmla="*/ f211 f6 1"/>
              <a:gd name="f221" fmla="*/ f213 1 f0"/>
              <a:gd name="f222" fmla="+- 0 0 f212"/>
              <a:gd name="f223" fmla="val f212"/>
              <a:gd name="f224" fmla="*/ f215 1 f0"/>
              <a:gd name="f225" fmla="+- 0 0 f214"/>
              <a:gd name="f226" fmla="val f214"/>
              <a:gd name="f227" fmla="*/ f216 1 f0"/>
              <a:gd name="f228" fmla="*/ f217 1 f6"/>
              <a:gd name="f229" fmla="*/ f218 f0 1"/>
              <a:gd name="f230" fmla="*/ f220 1 f0"/>
              <a:gd name="f231" fmla="+- 0 0 f219"/>
              <a:gd name="f232" fmla="val f219"/>
              <a:gd name="f233" fmla="+- 0 0 f221"/>
              <a:gd name="f234" fmla="*/ f222 f0 1"/>
              <a:gd name="f235" fmla="+- 0 0 f223"/>
              <a:gd name="f236" fmla="+- 0 0 f224"/>
              <a:gd name="f237" fmla="*/ f225 f0 1"/>
              <a:gd name="f238" fmla="+- 0 0 f226"/>
              <a:gd name="f239" fmla="+- 0 0 f227"/>
              <a:gd name="f240" fmla="+- f228 0 f1"/>
              <a:gd name="f241" fmla="*/ f229 1 f6"/>
              <a:gd name="f242" fmla="+- 0 0 f230"/>
              <a:gd name="f243" fmla="*/ f231 f0 1"/>
              <a:gd name="f244" fmla="+- 0 0 f232"/>
              <a:gd name="f245" fmla="val f233"/>
              <a:gd name="f246" fmla="*/ f234 1 f6"/>
              <a:gd name="f247" fmla="*/ f235 f0 1"/>
              <a:gd name="f248" fmla="val f236"/>
              <a:gd name="f249" fmla="*/ f237 1 f6"/>
              <a:gd name="f250" fmla="*/ f238 f0 1"/>
              <a:gd name="f251" fmla="val f239"/>
              <a:gd name="f252" fmla="sin 1 f240"/>
              <a:gd name="f253" fmla="cos 1 f240"/>
              <a:gd name="f254" fmla="+- f241 0 f1"/>
              <a:gd name="f255" fmla="val f242"/>
              <a:gd name="f256" fmla="*/ f243 1 f6"/>
              <a:gd name="f257" fmla="*/ f244 f0 1"/>
              <a:gd name="f258" fmla="+- f246 0 f1"/>
              <a:gd name="f259" fmla="+- f245 0 f212"/>
              <a:gd name="f260" fmla="*/ f247 1 f6"/>
              <a:gd name="f261" fmla="+- f249 0 f1"/>
              <a:gd name="f262" fmla="+- f248 0 f214"/>
              <a:gd name="f263" fmla="*/ f250 1 f6"/>
              <a:gd name="f264" fmla="+- 0 0 f252"/>
              <a:gd name="f265" fmla="+- 0 0 f253"/>
              <a:gd name="f266" fmla="+- f251 0 f199"/>
              <a:gd name="f267" fmla="cos 1 f254"/>
              <a:gd name="f268" fmla="sin 1 f254"/>
              <a:gd name="f269" fmla="+- f256 0 f1"/>
              <a:gd name="f270" fmla="+- f255 0 f219"/>
              <a:gd name="f271" fmla="*/ f257 1 f6"/>
              <a:gd name="f272" fmla="sin 1 f258"/>
              <a:gd name="f273" fmla="cos 1 f258"/>
              <a:gd name="f274" fmla="?: f259 0 f22"/>
              <a:gd name="f275" fmla="+- f260 0 f1"/>
              <a:gd name="f276" fmla="sin 1 f261"/>
              <a:gd name="f277" fmla="cos 1 f261"/>
              <a:gd name="f278" fmla="?: f262 0 f22"/>
              <a:gd name="f279" fmla="+- f263 0 f1"/>
              <a:gd name="f280" fmla="*/ f16 f264 1"/>
              <a:gd name="f281" fmla="*/ f18 f265 1"/>
              <a:gd name="f282" fmla="?: f266 0 f22"/>
              <a:gd name="f283" fmla="+- 0 0 f267"/>
              <a:gd name="f284" fmla="+- 0 0 f268"/>
              <a:gd name="f285" fmla="sin 1 f269"/>
              <a:gd name="f286" fmla="cos 1 f269"/>
              <a:gd name="f287" fmla="?: f270 0 f22"/>
              <a:gd name="f288" fmla="+- f271 0 f1"/>
              <a:gd name="f289" fmla="+- 0 0 f272"/>
              <a:gd name="f290" fmla="+- 0 0 f273"/>
              <a:gd name="f291" fmla="+- f245 f274 0"/>
              <a:gd name="f292" fmla="cos 1 f275"/>
              <a:gd name="f293" fmla="sin 1 f275"/>
              <a:gd name="f294" fmla="+- 0 0 f276"/>
              <a:gd name="f295" fmla="+- 0 0 f277"/>
              <a:gd name="f296" fmla="+- f248 f278 0"/>
              <a:gd name="f297" fmla="cos 1 f279"/>
              <a:gd name="f298" fmla="sin 1 f279"/>
              <a:gd name="f299" fmla="+- f251 f282 0"/>
              <a:gd name="f300" fmla="*/ f11 f283 1"/>
              <a:gd name="f301" fmla="*/ f37 f284 1"/>
              <a:gd name="f302" fmla="*/ f38 f283 1"/>
              <a:gd name="f303" fmla="+- 0 0 f285"/>
              <a:gd name="f304" fmla="+- 0 0 f286"/>
              <a:gd name="f305" fmla="+- f255 f287 0"/>
              <a:gd name="f306" fmla="cos 1 f288"/>
              <a:gd name="f307" fmla="sin 1 f288"/>
              <a:gd name="f308" fmla="*/ f16 f289 1"/>
              <a:gd name="f309" fmla="*/ f18 f290 1"/>
              <a:gd name="f310" fmla="+- f291 0 f212"/>
              <a:gd name="f311" fmla="+- 0 0 f292"/>
              <a:gd name="f312" fmla="+- 0 0 f293"/>
              <a:gd name="f313" fmla="*/ f16 f294 1"/>
              <a:gd name="f314" fmla="*/ f18 f295 1"/>
              <a:gd name="f315" fmla="+- f296 0 f214"/>
              <a:gd name="f316" fmla="+- 0 0 f297"/>
              <a:gd name="f317" fmla="+- 0 0 f298"/>
              <a:gd name="f318" fmla="+- f299 0 f199"/>
              <a:gd name="f319" fmla="*/ f16 f303 1"/>
              <a:gd name="f320" fmla="*/ f18 f304 1"/>
              <a:gd name="f321" fmla="+- f305 0 f219"/>
              <a:gd name="f322" fmla="+- 0 0 f306"/>
              <a:gd name="f323" fmla="+- 0 0 f307"/>
              <a:gd name="f324" fmla="+- 0 0 f308"/>
              <a:gd name="f325" fmla="+- f18 0 f309"/>
              <a:gd name="f326" fmla="+- f310 0 f66"/>
              <a:gd name="f327" fmla="*/ f11 f311 1"/>
              <a:gd name="f328" fmla="*/ f37 f312 1"/>
              <a:gd name="f329" fmla="*/ f38 f311 1"/>
              <a:gd name="f330" fmla="+- f315 0 f66"/>
              <a:gd name="f331" fmla="*/ f11 f316 1"/>
              <a:gd name="f332" fmla="*/ f37 f317 1"/>
              <a:gd name="f333" fmla="*/ f38 f316 1"/>
              <a:gd name="f334" fmla="+- f318 0 f66"/>
              <a:gd name="f335" fmla="+- f321 0 f66"/>
              <a:gd name="f336" fmla="*/ f11 f322 1"/>
              <a:gd name="f337" fmla="*/ f37 f323 1"/>
              <a:gd name="f338" fmla="*/ f38 f322 1"/>
              <a:gd name="f339" fmla="+- f326 0 f22"/>
              <a:gd name="f340" fmla="+- f328 f324 0"/>
              <a:gd name="f341" fmla="+- f329 f325 0"/>
              <a:gd name="f342" fmla="+- f330 0 f22"/>
              <a:gd name="f343" fmla="+- f334 0 f22"/>
              <a:gd name="f344" fmla="+- f335 0 f22"/>
              <a:gd name="f345" fmla="?: f339 f22 f326"/>
              <a:gd name="f346" fmla="?: f342 f22 f330"/>
              <a:gd name="f347" fmla="?: f343 f22 f334"/>
              <a:gd name="f348" fmla="?: f344 f22 f335"/>
              <a:gd name="f349" fmla="*/ f345 1 4"/>
              <a:gd name="f350" fmla="*/ f346 1 4"/>
              <a:gd name="f351" fmla="*/ f347 1 4"/>
              <a:gd name="f352" fmla="*/ f348 1 4"/>
              <a:gd name="f353" fmla="+- f223 f349 0"/>
              <a:gd name="f354" fmla="+- 0 0 f349"/>
              <a:gd name="f355" fmla="*/ f349 1 2"/>
              <a:gd name="f356" fmla="+- f226 f350 0"/>
              <a:gd name="f357" fmla="+- 0 0 f350"/>
              <a:gd name="f358" fmla="*/ f350 1 2"/>
              <a:gd name="f359" fmla="+- f209 f351 0"/>
              <a:gd name="f360" fmla="+- 0 0 f351"/>
              <a:gd name="f361" fmla="*/ f351 1 2"/>
              <a:gd name="f362" fmla="+- f232 f352 0"/>
              <a:gd name="f363" fmla="+- 0 0 f352"/>
              <a:gd name="f364" fmla="*/ f352 1 2"/>
              <a:gd name="f365" fmla="*/ f354 f0 1"/>
              <a:gd name="f366" fmla="+- 0 0 f355"/>
              <a:gd name="f367" fmla="+- 0 0 f353"/>
              <a:gd name="f368" fmla="+- f353 f349 0"/>
              <a:gd name="f369" fmla="*/ f357 f0 1"/>
              <a:gd name="f370" fmla="+- 0 0 f358"/>
              <a:gd name="f371" fmla="+- 0 0 f356"/>
              <a:gd name="f372" fmla="+- f356 f350 0"/>
              <a:gd name="f373" fmla="*/ f360 f0 1"/>
              <a:gd name="f374" fmla="+- 0 0 f361"/>
              <a:gd name="f375" fmla="+- 0 0 f359"/>
              <a:gd name="f376" fmla="+- f359 f351 0"/>
              <a:gd name="f377" fmla="*/ f363 f0 1"/>
              <a:gd name="f378" fmla="+- 0 0 f364"/>
              <a:gd name="f379" fmla="+- 0 0 f362"/>
              <a:gd name="f380" fmla="+- f362 f352 0"/>
              <a:gd name="f381" fmla="*/ f365 1 f6"/>
              <a:gd name="f382" fmla="*/ f366 f0 1"/>
              <a:gd name="f383" fmla="*/ f367 f0 1"/>
              <a:gd name="f384" fmla="+- 0 0 f368"/>
              <a:gd name="f385" fmla="+- f368 f349 0"/>
              <a:gd name="f386" fmla="*/ f369 1 f6"/>
              <a:gd name="f387" fmla="*/ f370 f0 1"/>
              <a:gd name="f388" fmla="*/ f371 f0 1"/>
              <a:gd name="f389" fmla="+- 0 0 f372"/>
              <a:gd name="f390" fmla="+- f372 f350 0"/>
              <a:gd name="f391" fmla="*/ f373 1 f6"/>
              <a:gd name="f392" fmla="*/ f374 f0 1"/>
              <a:gd name="f393" fmla="*/ f375 f0 1"/>
              <a:gd name="f394" fmla="+- 0 0 f376"/>
              <a:gd name="f395" fmla="+- f376 f351 0"/>
              <a:gd name="f396" fmla="*/ f377 1 f6"/>
              <a:gd name="f397" fmla="*/ f378 f0 1"/>
              <a:gd name="f398" fmla="*/ f379 f0 1"/>
              <a:gd name="f399" fmla="+- 0 0 f380"/>
              <a:gd name="f400" fmla="+- f380 f352 0"/>
              <a:gd name="f401" fmla="+- f381 0 f1"/>
              <a:gd name="f402" fmla="*/ f382 1 f6"/>
              <a:gd name="f403" fmla="*/ f383 1 f6"/>
              <a:gd name="f404" fmla="*/ f384 f0 1"/>
              <a:gd name="f405" fmla="+- 0 0 f385"/>
              <a:gd name="f406" fmla="+- f385 f349 0"/>
              <a:gd name="f407" fmla="+- f386 0 f1"/>
              <a:gd name="f408" fmla="*/ f387 1 f6"/>
              <a:gd name="f409" fmla="*/ f388 1 f6"/>
              <a:gd name="f410" fmla="*/ f389 f0 1"/>
              <a:gd name="f411" fmla="+- 0 0 f390"/>
              <a:gd name="f412" fmla="+- f390 f350 0"/>
              <a:gd name="f413" fmla="+- f391 0 f1"/>
              <a:gd name="f414" fmla="*/ f392 1 f6"/>
              <a:gd name="f415" fmla="*/ f393 1 f6"/>
              <a:gd name="f416" fmla="*/ f394 f0 1"/>
              <a:gd name="f417" fmla="+- 0 0 f395"/>
              <a:gd name="f418" fmla="+- f395 f351 0"/>
              <a:gd name="f419" fmla="+- f396 0 f1"/>
              <a:gd name="f420" fmla="*/ f397 1 f6"/>
              <a:gd name="f421" fmla="*/ f398 1 f6"/>
              <a:gd name="f422" fmla="*/ f399 f0 1"/>
              <a:gd name="f423" fmla="+- 0 0 f400"/>
              <a:gd name="f424" fmla="+- f400 f352 0"/>
              <a:gd name="f425" fmla="cos 1 f401"/>
              <a:gd name="f426" fmla="+- f402 0 f1"/>
              <a:gd name="f427" fmla="+- f403 0 f1"/>
              <a:gd name="f428" fmla="*/ f404 1 f6"/>
              <a:gd name="f429" fmla="*/ f405 f0 1"/>
              <a:gd name="f430" fmla="+- 0 0 f406"/>
              <a:gd name="f431" fmla="cos 1 f407"/>
              <a:gd name="f432" fmla="+- f408 0 f1"/>
              <a:gd name="f433" fmla="+- f409 0 f1"/>
              <a:gd name="f434" fmla="*/ f410 1 f6"/>
              <a:gd name="f435" fmla="*/ f411 f0 1"/>
              <a:gd name="f436" fmla="+- 0 0 f412"/>
              <a:gd name="f437" fmla="cos 1 f413"/>
              <a:gd name="f438" fmla="+- f414 0 f1"/>
              <a:gd name="f439" fmla="+- f415 0 f1"/>
              <a:gd name="f440" fmla="*/ f416 1 f6"/>
              <a:gd name="f441" fmla="*/ f417 f0 1"/>
              <a:gd name="f442" fmla="+- 0 0 f418"/>
              <a:gd name="f443" fmla="cos 1 f419"/>
              <a:gd name="f444" fmla="+- f420 0 f1"/>
              <a:gd name="f445" fmla="+- f421 0 f1"/>
              <a:gd name="f446" fmla="*/ f422 1 f6"/>
              <a:gd name="f447" fmla="*/ f423 f0 1"/>
              <a:gd name="f448" fmla="+- 0 0 f424"/>
              <a:gd name="f449" fmla="+- 0 0 f425"/>
              <a:gd name="f450" fmla="tan 1 f426"/>
              <a:gd name="f451" fmla="cos 1 f427"/>
              <a:gd name="f452" fmla="sin 1 f427"/>
              <a:gd name="f453" fmla="+- f428 0 f1"/>
              <a:gd name="f454" fmla="*/ f429 1 f6"/>
              <a:gd name="f455" fmla="*/ f430 f0 1"/>
              <a:gd name="f456" fmla="+- 0 0 f431"/>
              <a:gd name="f457" fmla="tan 1 f432"/>
              <a:gd name="f458" fmla="cos 1 f433"/>
              <a:gd name="f459" fmla="sin 1 f433"/>
              <a:gd name="f460" fmla="+- f434 0 f1"/>
              <a:gd name="f461" fmla="*/ f435 1 f6"/>
              <a:gd name="f462" fmla="*/ f436 f0 1"/>
              <a:gd name="f463" fmla="+- 0 0 f437"/>
              <a:gd name="f464" fmla="tan 1 f438"/>
              <a:gd name="f465" fmla="cos 1 f439"/>
              <a:gd name="f466" fmla="sin 1 f439"/>
              <a:gd name="f467" fmla="+- f440 0 f1"/>
              <a:gd name="f468" fmla="*/ f441 1 f6"/>
              <a:gd name="f469" fmla="*/ f442 f0 1"/>
              <a:gd name="f470" fmla="+- 0 0 f443"/>
              <a:gd name="f471" fmla="tan 1 f444"/>
              <a:gd name="f472" fmla="cos 1 f445"/>
              <a:gd name="f473" fmla="sin 1 f445"/>
              <a:gd name="f474" fmla="+- f446 0 f1"/>
              <a:gd name="f475" fmla="*/ f447 1 f6"/>
              <a:gd name="f476" fmla="*/ f448 f0 1"/>
              <a:gd name="f477" fmla="*/ 1 1 f450"/>
              <a:gd name="f478" fmla="+- 0 0 f451"/>
              <a:gd name="f479" fmla="+- 0 0 f452"/>
              <a:gd name="f480" fmla="cos 1 f453"/>
              <a:gd name="f481" fmla="sin 1 f453"/>
              <a:gd name="f482" fmla="+- f454 0 f1"/>
              <a:gd name="f483" fmla="*/ f455 1 f6"/>
              <a:gd name="f484" fmla="*/ 1 1 f457"/>
              <a:gd name="f485" fmla="+- 0 0 f458"/>
              <a:gd name="f486" fmla="+- 0 0 f459"/>
              <a:gd name="f487" fmla="cos 1 f460"/>
              <a:gd name="f488" fmla="sin 1 f460"/>
              <a:gd name="f489" fmla="+- f461 0 f1"/>
              <a:gd name="f490" fmla="*/ f462 1 f6"/>
              <a:gd name="f491" fmla="*/ 1 1 f464"/>
              <a:gd name="f492" fmla="+- 0 0 f465"/>
              <a:gd name="f493" fmla="+- 0 0 f466"/>
              <a:gd name="f494" fmla="cos 1 f467"/>
              <a:gd name="f495" fmla="sin 1 f467"/>
              <a:gd name="f496" fmla="+- f468 0 f1"/>
              <a:gd name="f497" fmla="*/ f469 1 f6"/>
              <a:gd name="f498" fmla="*/ 1 1 f471"/>
              <a:gd name="f499" fmla="+- 0 0 f472"/>
              <a:gd name="f500" fmla="+- 0 0 f473"/>
              <a:gd name="f501" fmla="cos 1 f474"/>
              <a:gd name="f502" fmla="sin 1 f474"/>
              <a:gd name="f503" fmla="+- f475 0 f1"/>
              <a:gd name="f504" fmla="*/ f476 1 f6"/>
              <a:gd name="f505" fmla="*/ f477 f477 1"/>
              <a:gd name="f506" fmla="*/ f11 f478 1"/>
              <a:gd name="f507" fmla="*/ f37 f479 1"/>
              <a:gd name="f508" fmla="*/ f38 f478 1"/>
              <a:gd name="f509" fmla="+- 0 0 f480"/>
              <a:gd name="f510" fmla="+- 0 0 f481"/>
              <a:gd name="f511" fmla="cos 1 f482"/>
              <a:gd name="f512" fmla="sin 1 f482"/>
              <a:gd name="f513" fmla="+- f483 0 f1"/>
              <a:gd name="f514" fmla="*/ f484 f484 1"/>
              <a:gd name="f515" fmla="*/ f11 f485 1"/>
              <a:gd name="f516" fmla="*/ f37 f486 1"/>
              <a:gd name="f517" fmla="*/ f38 f485 1"/>
              <a:gd name="f518" fmla="+- 0 0 f487"/>
              <a:gd name="f519" fmla="+- 0 0 f488"/>
              <a:gd name="f520" fmla="cos 1 f489"/>
              <a:gd name="f521" fmla="sin 1 f489"/>
              <a:gd name="f522" fmla="+- f490 0 f1"/>
              <a:gd name="f523" fmla="*/ f491 f491 1"/>
              <a:gd name="f524" fmla="*/ f11 f492 1"/>
              <a:gd name="f525" fmla="*/ f37 f493 1"/>
              <a:gd name="f526" fmla="*/ f38 f492 1"/>
              <a:gd name="f527" fmla="+- 0 0 f494"/>
              <a:gd name="f528" fmla="+- 0 0 f495"/>
              <a:gd name="f529" fmla="cos 1 f496"/>
              <a:gd name="f530" fmla="sin 1 f496"/>
              <a:gd name="f531" fmla="+- f497 0 f1"/>
              <a:gd name="f532" fmla="*/ f498 f498 1"/>
              <a:gd name="f533" fmla="*/ f11 f499 1"/>
              <a:gd name="f534" fmla="*/ f37 f500 1"/>
              <a:gd name="f535" fmla="*/ f38 f499 1"/>
              <a:gd name="f536" fmla="+- 0 0 f501"/>
              <a:gd name="f537" fmla="+- 0 0 f502"/>
              <a:gd name="f538" fmla="cos 1 f503"/>
              <a:gd name="f539" fmla="sin 1 f503"/>
              <a:gd name="f540" fmla="+- f504 0 f1"/>
              <a:gd name="f541" fmla="*/ 3 f505 1"/>
              <a:gd name="f542" fmla="+- f507 f324 0"/>
              <a:gd name="f543" fmla="+- f508 f325 0"/>
              <a:gd name="f544" fmla="*/ f11 f509 1"/>
              <a:gd name="f545" fmla="*/ f37 f510 1"/>
              <a:gd name="f546" fmla="*/ f38 f509 1"/>
              <a:gd name="f547" fmla="+- 0 0 f511"/>
              <a:gd name="f548" fmla="+- 0 0 f512"/>
              <a:gd name="f549" fmla="cos 1 f513"/>
              <a:gd name="f550" fmla="sin 1 f513"/>
              <a:gd name="f551" fmla="*/ 3 f514 1"/>
              <a:gd name="f552" fmla="*/ f11 f518 1"/>
              <a:gd name="f553" fmla="*/ f37 f519 1"/>
              <a:gd name="f554" fmla="*/ f38 f518 1"/>
              <a:gd name="f555" fmla="+- 0 0 f520"/>
              <a:gd name="f556" fmla="+- 0 0 f521"/>
              <a:gd name="f557" fmla="cos 1 f522"/>
              <a:gd name="f558" fmla="sin 1 f522"/>
              <a:gd name="f559" fmla="*/ 3 f523 1"/>
              <a:gd name="f560" fmla="*/ f11 f527 1"/>
              <a:gd name="f561" fmla="*/ f37 f528 1"/>
              <a:gd name="f562" fmla="*/ f38 f527 1"/>
              <a:gd name="f563" fmla="+- 0 0 f529"/>
              <a:gd name="f564" fmla="+- 0 0 f530"/>
              <a:gd name="f565" fmla="cos 1 f531"/>
              <a:gd name="f566" fmla="sin 1 f531"/>
              <a:gd name="f567" fmla="*/ 3 f532 1"/>
              <a:gd name="f568" fmla="*/ f11 f536 1"/>
              <a:gd name="f569" fmla="*/ f37 f537 1"/>
              <a:gd name="f570" fmla="*/ f38 f536 1"/>
              <a:gd name="f571" fmla="+- 0 0 f538"/>
              <a:gd name="f572" fmla="+- 0 0 f539"/>
              <a:gd name="f573" fmla="cos 1 f540"/>
              <a:gd name="f574" fmla="sin 1 f540"/>
              <a:gd name="f575" fmla="+- 4 f541 0"/>
              <a:gd name="f576" fmla="+- f545 f324 0"/>
              <a:gd name="f577" fmla="+- f546 f325 0"/>
              <a:gd name="f578" fmla="*/ f11 f547 1"/>
              <a:gd name="f579" fmla="*/ f37 f548 1"/>
              <a:gd name="f580" fmla="*/ f38 f547 1"/>
              <a:gd name="f581" fmla="+- 0 0 f549"/>
              <a:gd name="f582" fmla="+- 0 0 f550"/>
              <a:gd name="f583" fmla="+- 4 f551 0"/>
              <a:gd name="f584" fmla="*/ f11 f555 1"/>
              <a:gd name="f585" fmla="*/ f37 f556 1"/>
              <a:gd name="f586" fmla="*/ f38 f555 1"/>
              <a:gd name="f587" fmla="+- 0 0 f557"/>
              <a:gd name="f588" fmla="+- 0 0 f558"/>
              <a:gd name="f589" fmla="+- 4 f559 0"/>
              <a:gd name="f590" fmla="*/ f11 f563 1"/>
              <a:gd name="f591" fmla="*/ f37 f564 1"/>
              <a:gd name="f592" fmla="*/ f38 f563 1"/>
              <a:gd name="f593" fmla="+- 0 0 f565"/>
              <a:gd name="f594" fmla="+- 0 0 f566"/>
              <a:gd name="f595" fmla="+- 4 f567 0"/>
              <a:gd name="f596" fmla="*/ f11 f571 1"/>
              <a:gd name="f597" fmla="*/ f37 f572 1"/>
              <a:gd name="f598" fmla="*/ f38 f571 1"/>
              <a:gd name="f599" fmla="+- 0 0 f573"/>
              <a:gd name="f600" fmla="+- 0 0 f574"/>
              <a:gd name="f601" fmla="sqrt f575"/>
              <a:gd name="f602" fmla="+- f579 f324 0"/>
              <a:gd name="f603" fmla="+- f580 f325 0"/>
              <a:gd name="f604" fmla="*/ f11 f581 1"/>
              <a:gd name="f605" fmla="*/ f37 f582 1"/>
              <a:gd name="f606" fmla="*/ f38 f581 1"/>
              <a:gd name="f607" fmla="sqrt f583"/>
              <a:gd name="f608" fmla="*/ f11 f587 1"/>
              <a:gd name="f609" fmla="*/ f37 f588 1"/>
              <a:gd name="f610" fmla="*/ f38 f587 1"/>
              <a:gd name="f611" fmla="sqrt f589"/>
              <a:gd name="f612" fmla="*/ f11 f593 1"/>
              <a:gd name="f613" fmla="*/ f37 f594 1"/>
              <a:gd name="f614" fmla="*/ f38 f593 1"/>
              <a:gd name="f615" fmla="sqrt f595"/>
              <a:gd name="f616" fmla="*/ f11 f599 1"/>
              <a:gd name="f617" fmla="*/ f37 f600 1"/>
              <a:gd name="f618" fmla="*/ f38 f599 1"/>
              <a:gd name="f619" fmla="+- f601 0 1"/>
              <a:gd name="f620" fmla="+- f605 f324 0"/>
              <a:gd name="f621" fmla="+- f606 f325 0"/>
              <a:gd name="f622" fmla="+- f607 0 1"/>
              <a:gd name="f623" fmla="+- f611 0 1"/>
              <a:gd name="f624" fmla="+- f615 0 1"/>
              <a:gd name="f625" fmla="*/ f449 f619 1"/>
              <a:gd name="f626" fmla="+- f620 0 f313"/>
              <a:gd name="f627" fmla="+- f621 0 f314"/>
              <a:gd name="f628" fmla="*/ f456 f622 1"/>
              <a:gd name="f629" fmla="*/ f463 f623 1"/>
              <a:gd name="f630" fmla="*/ f470 f624 1"/>
              <a:gd name="f631" fmla="*/ f625 1 3"/>
              <a:gd name="f632" fmla="*/ f628 1 3"/>
              <a:gd name="f633" fmla="+- f332 f626 0"/>
              <a:gd name="f634" fmla="+- f333 f627 0"/>
              <a:gd name="f635" fmla="+- f516 f626 0"/>
              <a:gd name="f636" fmla="+- f517 f627 0"/>
              <a:gd name="f637" fmla="+- f553 f626 0"/>
              <a:gd name="f638" fmla="+- f554 f627 0"/>
              <a:gd name="f639" fmla="+- f585 f626 0"/>
              <a:gd name="f640" fmla="+- f586 f627 0"/>
              <a:gd name="f641" fmla="+- f609 f626 0"/>
              <a:gd name="f642" fmla="+- f610 f627 0"/>
              <a:gd name="f643" fmla="*/ f629 1 3"/>
              <a:gd name="f644" fmla="*/ f630 1 3"/>
              <a:gd name="f645" fmla="*/ f631 f37 1"/>
              <a:gd name="f646" fmla="*/ f631 f38 1"/>
              <a:gd name="f647" fmla="*/ f632 f37 1"/>
              <a:gd name="f648" fmla="*/ f632 f38 1"/>
              <a:gd name="f649" fmla="+- f641 0 f280"/>
              <a:gd name="f650" fmla="+- f642 0 f281"/>
              <a:gd name="f651" fmla="*/ f643 f37 1"/>
              <a:gd name="f652" fmla="*/ f643 f38 1"/>
              <a:gd name="f653" fmla="*/ f644 f37 1"/>
              <a:gd name="f654" fmla="*/ f644 f38 1"/>
              <a:gd name="f655" fmla="*/ f645 f327 1"/>
              <a:gd name="f656" fmla="*/ f646 f312 1"/>
              <a:gd name="f657" fmla="*/ f645 f506 1"/>
              <a:gd name="f658" fmla="*/ f646 f479 1"/>
              <a:gd name="f659" fmla="*/ f645 f544 1"/>
              <a:gd name="f660" fmla="*/ f646 f510 1"/>
              <a:gd name="f661" fmla="*/ f645 f578 1"/>
              <a:gd name="f662" fmla="*/ f646 f548 1"/>
              <a:gd name="f663" fmla="*/ f645 f604 1"/>
              <a:gd name="f664" fmla="*/ f646 f582 1"/>
              <a:gd name="f665" fmla="*/ f647 f331 1"/>
              <a:gd name="f666" fmla="*/ f648 f317 1"/>
              <a:gd name="f667" fmla="*/ f647 f515 1"/>
              <a:gd name="f668" fmla="*/ f648 f486 1"/>
              <a:gd name="f669" fmla="*/ f647 f552 1"/>
              <a:gd name="f670" fmla="*/ f648 f519 1"/>
              <a:gd name="f671" fmla="*/ f647 f584 1"/>
              <a:gd name="f672" fmla="*/ f648 f556 1"/>
              <a:gd name="f673" fmla="*/ f647 f608 1"/>
              <a:gd name="f674" fmla="*/ f648 f588 1"/>
              <a:gd name="f675" fmla="+- f301 f649 0"/>
              <a:gd name="f676" fmla="+- f302 f650 0"/>
              <a:gd name="f677" fmla="+- f525 f649 0"/>
              <a:gd name="f678" fmla="+- f526 f650 0"/>
              <a:gd name="f679" fmla="*/ f651 f300 1"/>
              <a:gd name="f680" fmla="*/ f652 f284 1"/>
              <a:gd name="f681" fmla="*/ f651 f524 1"/>
              <a:gd name="f682" fmla="*/ f652 f493 1"/>
              <a:gd name="f683" fmla="+- f561 f649 0"/>
              <a:gd name="f684" fmla="+- f562 f650 0"/>
              <a:gd name="f685" fmla="*/ f651 f560 1"/>
              <a:gd name="f686" fmla="*/ f652 f528 1"/>
              <a:gd name="f687" fmla="+- f591 f649 0"/>
              <a:gd name="f688" fmla="+- f592 f650 0"/>
              <a:gd name="f689" fmla="*/ f651 f590 1"/>
              <a:gd name="f690" fmla="*/ f652 f564 1"/>
              <a:gd name="f691" fmla="+- f613 f649 0"/>
              <a:gd name="f692" fmla="+- f614 f650 0"/>
              <a:gd name="f693" fmla="*/ f651 f612 1"/>
              <a:gd name="f694" fmla="*/ f652 f594 1"/>
              <a:gd name="f695" fmla="*/ f653 f336 1"/>
              <a:gd name="f696" fmla="*/ f654 f323 1"/>
              <a:gd name="f697" fmla="*/ f653 f533 1"/>
              <a:gd name="f698" fmla="*/ f654 f500 1"/>
              <a:gd name="f699" fmla="*/ f653 f568 1"/>
              <a:gd name="f700" fmla="*/ f654 f537 1"/>
              <a:gd name="f701" fmla="*/ f653 f596 1"/>
              <a:gd name="f702" fmla="*/ f654 f572 1"/>
              <a:gd name="f703" fmla="*/ f653 f616 1"/>
              <a:gd name="f704" fmla="*/ f654 f600 1"/>
              <a:gd name="f705" fmla="+- f340 f655 0"/>
              <a:gd name="f706" fmla="+- f341 f656 0"/>
              <a:gd name="f707" fmla="+- f542 0 f657"/>
              <a:gd name="f708" fmla="+- f543 0 f658"/>
              <a:gd name="f709" fmla="+- f542 f657 0"/>
              <a:gd name="f710" fmla="+- f543 f658 0"/>
              <a:gd name="f711" fmla="+- f576 0 f659"/>
              <a:gd name="f712" fmla="+- f577 0 f660"/>
              <a:gd name="f713" fmla="+- f576 f659 0"/>
              <a:gd name="f714" fmla="+- f577 f660 0"/>
              <a:gd name="f715" fmla="+- f602 0 f661"/>
              <a:gd name="f716" fmla="+- f603 0 f662"/>
              <a:gd name="f717" fmla="+- f602 f661 0"/>
              <a:gd name="f718" fmla="+- f603 f662 0"/>
              <a:gd name="f719" fmla="+- f620 0 f663"/>
              <a:gd name="f720" fmla="+- f621 0 f664"/>
              <a:gd name="f721" fmla="+- f633 f665 0"/>
              <a:gd name="f722" fmla="+- f634 f666 0"/>
              <a:gd name="f723" fmla="+- f635 0 f667"/>
              <a:gd name="f724" fmla="+- f636 0 f668"/>
              <a:gd name="f725" fmla="+- f635 f667 0"/>
              <a:gd name="f726" fmla="+- f636 f668 0"/>
              <a:gd name="f727" fmla="+- f637 0 f669"/>
              <a:gd name="f728" fmla="+- f638 0 f670"/>
              <a:gd name="f729" fmla="+- f637 f669 0"/>
              <a:gd name="f730" fmla="+- f638 f670 0"/>
              <a:gd name="f731" fmla="+- f639 0 f671"/>
              <a:gd name="f732" fmla="+- f640 0 f672"/>
              <a:gd name="f733" fmla="+- f639 f671 0"/>
              <a:gd name="f734" fmla="+- f640 f672 0"/>
              <a:gd name="f735" fmla="+- f641 0 f673"/>
              <a:gd name="f736" fmla="+- f642 0 f674"/>
              <a:gd name="f737" fmla="+- f675 f679 0"/>
              <a:gd name="f738" fmla="+- f676 f680 0"/>
              <a:gd name="f739" fmla="+- f677 0 f681"/>
              <a:gd name="f740" fmla="+- f678 0 f682"/>
              <a:gd name="f741" fmla="+- f677 f681 0"/>
              <a:gd name="f742" fmla="+- f678 f682 0"/>
              <a:gd name="f743" fmla="+- f683 0 f685"/>
              <a:gd name="f744" fmla="+- f684 0 f686"/>
              <a:gd name="f745" fmla="+- f683 f685 0"/>
              <a:gd name="f746" fmla="+- f684 f686 0"/>
              <a:gd name="f747" fmla="+- f687 0 f689"/>
              <a:gd name="f748" fmla="+- f688 0 f690"/>
              <a:gd name="f749" fmla="+- f687 f689 0"/>
              <a:gd name="f750" fmla="+- f688 f690 0"/>
              <a:gd name="f751" fmla="+- f691 0 f693"/>
              <a:gd name="f752" fmla="+- f692 0 f694"/>
              <a:gd name="f753" fmla="+- f691 0 f319"/>
              <a:gd name="f754" fmla="+- f692 0 f320"/>
              <a:gd name="f755" fmla="+- f337 f753 0"/>
              <a:gd name="f756" fmla="+- f338 f754 0"/>
              <a:gd name="f757" fmla="+- f534 f753 0"/>
              <a:gd name="f758" fmla="+- f535 f754 0"/>
              <a:gd name="f759" fmla="+- f569 f753 0"/>
              <a:gd name="f760" fmla="+- f570 f754 0"/>
              <a:gd name="f761" fmla="+- f597 f753 0"/>
              <a:gd name="f762" fmla="+- f598 f754 0"/>
              <a:gd name="f763" fmla="+- f617 f753 0"/>
              <a:gd name="f764" fmla="+- f618 f754 0"/>
              <a:gd name="f765" fmla="+- f755 f695 0"/>
              <a:gd name="f766" fmla="+- f756 f696 0"/>
              <a:gd name="f767" fmla="+- f757 0 f697"/>
              <a:gd name="f768" fmla="+- f758 0 f698"/>
              <a:gd name="f769" fmla="+- f757 f697 0"/>
              <a:gd name="f770" fmla="+- f758 f698 0"/>
              <a:gd name="f771" fmla="+- f759 0 f699"/>
              <a:gd name="f772" fmla="+- f760 0 f700"/>
              <a:gd name="f773" fmla="+- f759 f699 0"/>
              <a:gd name="f774" fmla="+- f760 f700 0"/>
              <a:gd name="f775" fmla="+- f761 0 f701"/>
              <a:gd name="f776" fmla="+- f762 0 f702"/>
              <a:gd name="f777" fmla="+- f761 f701 0"/>
              <a:gd name="f778" fmla="+- f762 f702 0"/>
              <a:gd name="f779" fmla="+- f763 0 f703"/>
              <a:gd name="f780" fmla="+- f764 0 f704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7" t="f168" r="f181" b="f182"/>
            <a:pathLst>
              <a:path w="21600" h="21600">
                <a:moveTo>
                  <a:pt x="f4" y="f18"/>
                </a:moveTo>
                <a:cubicBezTo>
                  <a:pt x="f705" y="f706"/>
                  <a:pt x="f707" y="f708"/>
                  <a:pt x="f542" y="f543"/>
                </a:cubicBezTo>
                <a:cubicBezTo>
                  <a:pt x="f709" y="f710"/>
                  <a:pt x="f711" y="f712"/>
                  <a:pt x="f576" y="f577"/>
                </a:cubicBezTo>
                <a:cubicBezTo>
                  <a:pt x="f713" y="f714"/>
                  <a:pt x="f715" y="f716"/>
                  <a:pt x="f602" y="f603"/>
                </a:cubicBezTo>
                <a:cubicBezTo>
                  <a:pt x="f717" y="f718"/>
                  <a:pt x="f719" y="f720"/>
                  <a:pt x="f620" y="f621"/>
                </a:cubicBezTo>
                <a:cubicBezTo>
                  <a:pt x="f721" y="f722"/>
                  <a:pt x="f723" y="f724"/>
                  <a:pt x="f635" y="f636"/>
                </a:cubicBezTo>
                <a:cubicBezTo>
                  <a:pt x="f725" y="f726"/>
                  <a:pt x="f727" y="f728"/>
                  <a:pt x="f637" y="f638"/>
                </a:cubicBezTo>
                <a:cubicBezTo>
                  <a:pt x="f729" y="f730"/>
                  <a:pt x="f731" y="f732"/>
                  <a:pt x="f639" y="f640"/>
                </a:cubicBezTo>
                <a:cubicBezTo>
                  <a:pt x="f733" y="f734"/>
                  <a:pt x="f735" y="f736"/>
                  <a:pt x="f641" y="f642"/>
                </a:cubicBezTo>
                <a:cubicBezTo>
                  <a:pt x="f737" y="f738"/>
                  <a:pt x="f739" y="f740"/>
                  <a:pt x="f677" y="f678"/>
                </a:cubicBezTo>
                <a:cubicBezTo>
                  <a:pt x="f741" y="f742"/>
                  <a:pt x="f743" y="f744"/>
                  <a:pt x="f683" y="f684"/>
                </a:cubicBezTo>
                <a:cubicBezTo>
                  <a:pt x="f745" y="f746"/>
                  <a:pt x="f747" y="f748"/>
                  <a:pt x="f687" y="f688"/>
                </a:cubicBezTo>
                <a:cubicBezTo>
                  <a:pt x="f749" y="f750"/>
                  <a:pt x="f751" y="f752"/>
                  <a:pt x="f691" y="f692"/>
                </a:cubicBezTo>
                <a:cubicBezTo>
                  <a:pt x="f765" y="f766"/>
                  <a:pt x="f767" y="f768"/>
                  <a:pt x="f757" y="f758"/>
                </a:cubicBezTo>
                <a:cubicBezTo>
                  <a:pt x="f769" y="f770"/>
                  <a:pt x="f771" y="f772"/>
                  <a:pt x="f759" y="f760"/>
                </a:cubicBezTo>
                <a:cubicBezTo>
                  <a:pt x="f773" y="f774"/>
                  <a:pt x="f775" y="f776"/>
                  <a:pt x="f761" y="f762"/>
                </a:cubicBezTo>
                <a:cubicBezTo>
                  <a:pt x="f777" y="f778"/>
                  <a:pt x="f779" y="f780"/>
                  <a:pt x="f763" y="f764"/>
                </a:cubicBezTo>
                <a:close/>
              </a:path>
            </a:pathLst>
          </a:custGeom>
          <a:solidFill>
            <a:srgbClr val="D15757"/>
          </a:solidFill>
          <a:ln w="12700">
            <a:solidFill>
              <a:srgbClr val="AE3030"/>
            </a:solidFill>
            <a:prstDash val="solid"/>
          </a:ln>
        </p:spPr>
        <p:txBody>
          <a:bodyPr wrap="square" lIns="89999" tIns="46799" rIns="89999" bIns="46799" anchor="ctr">
            <a:noAutofit/>
          </a:bodyPr>
          <a:lstStyle/>
          <a:p>
            <a:pPr algn="ctr" hangingPunct="0">
              <a:spcAft>
                <a:spcPts val="0"/>
              </a:spcAft>
            </a:pPr>
            <a:r>
              <a:rPr lang="ru-RU" kern="15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монтаж</a:t>
            </a:r>
            <a:endParaRPr lang="ru-RU" sz="1600" kern="15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305B9CB6-F078-4902-8195-CC315C2EBDE6}"/>
              </a:ext>
            </a:extLst>
          </p:cNvPr>
          <p:cNvCxnSpPr>
            <a:cxnSpLocks/>
          </p:cNvCxnSpPr>
          <p:nvPr/>
        </p:nvCxnSpPr>
        <p:spPr>
          <a:xfrm flipH="1">
            <a:off x="3192304" y="1444514"/>
            <a:ext cx="1209455" cy="77818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8E7E6C8F-1E11-4A92-A2CC-08B7931E1E78}"/>
              </a:ext>
            </a:extLst>
          </p:cNvPr>
          <p:cNvCxnSpPr>
            <a:cxnSpLocks/>
          </p:cNvCxnSpPr>
          <p:nvPr/>
        </p:nvCxnSpPr>
        <p:spPr>
          <a:xfrm flipH="1">
            <a:off x="4932244" y="1652432"/>
            <a:ext cx="762830" cy="114220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F0B23387-97B4-4037-9DF9-00AC297466F4}"/>
              </a:ext>
            </a:extLst>
          </p:cNvPr>
          <p:cNvCxnSpPr>
            <a:cxnSpLocks/>
          </p:cNvCxnSpPr>
          <p:nvPr/>
        </p:nvCxnSpPr>
        <p:spPr>
          <a:xfrm>
            <a:off x="6870675" y="1690688"/>
            <a:ext cx="827833" cy="114220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6A7185F3-0B54-4967-A6D3-4581C66EE456}"/>
              </a:ext>
            </a:extLst>
          </p:cNvPr>
          <p:cNvCxnSpPr>
            <a:cxnSpLocks/>
          </p:cNvCxnSpPr>
          <p:nvPr/>
        </p:nvCxnSpPr>
        <p:spPr>
          <a:xfrm>
            <a:off x="8276493" y="1555590"/>
            <a:ext cx="1293603" cy="66710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383BF3B-1082-4031-9476-FE63FFCCB7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03" t="17956"/>
          <a:stretch/>
        </p:blipFill>
        <p:spPr>
          <a:xfrm>
            <a:off x="9135723" y="4536809"/>
            <a:ext cx="2798628" cy="20477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6FBBF4A-C2E0-4CF1-913A-8FD601AB47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614" t="15553" r="1305" b="11794"/>
          <a:stretch/>
        </p:blipFill>
        <p:spPr>
          <a:xfrm>
            <a:off x="339751" y="4536809"/>
            <a:ext cx="2798628" cy="209335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EF4BDBD-3B3A-4A7D-A165-9E4181A1BE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25" r="8667" b="13025"/>
          <a:stretch/>
        </p:blipFill>
        <p:spPr>
          <a:xfrm>
            <a:off x="4932244" y="4536809"/>
            <a:ext cx="2766264" cy="209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A75EF6-55A8-44D5-A35C-17ED06C25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Мультфильм «Репка»</a:t>
            </a:r>
          </a:p>
        </p:txBody>
      </p:sp>
      <p:pic>
        <p:nvPicPr>
          <p:cNvPr id="4" name="Объект 3">
            <a:hlinkClick r:id="rId2" action="ppaction://hlinkfile"/>
            <a:extLst>
              <a:ext uri="{FF2B5EF4-FFF2-40B4-BE49-F238E27FC236}">
                <a16:creationId xmlns:a16="http://schemas.microsoft.com/office/drawing/2014/main" id="{5731C500-0E55-4138-81CD-DBB85BD75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93991" y="1489920"/>
            <a:ext cx="7404018" cy="500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0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8F65C-1A19-4E03-92B5-4110FEEAD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742" y="2292399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1568BE-DE3C-423A-8C92-9D1007710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8283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FD7B7-AA1B-48F4-8BF9-23965222F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Монтаж мультфильма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8C8E33-A6AA-41D3-A24E-6C1CA88A37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ru-RU" dirty="0"/>
              <a:t>объединяем все фотографии в приложении «</a:t>
            </a:r>
            <a:r>
              <a:rPr lang="en-US" dirty="0"/>
              <a:t>CAP-CUT</a:t>
            </a:r>
            <a:r>
              <a:rPr lang="ru-RU" dirty="0"/>
              <a:t>» или др.;</a:t>
            </a:r>
          </a:p>
          <a:p>
            <a:r>
              <a:rPr lang="ru-RU" dirty="0"/>
              <a:t>урезаем фотографии по времени;</a:t>
            </a:r>
          </a:p>
          <a:p>
            <a:r>
              <a:rPr lang="ru-RU" dirty="0"/>
              <a:t>добавляем или записываем звук;</a:t>
            </a:r>
          </a:p>
          <a:p>
            <a:r>
              <a:rPr lang="ru-RU" dirty="0"/>
              <a:t>сохраняем. </a:t>
            </a:r>
          </a:p>
        </p:txBody>
      </p:sp>
      <p:sp>
        <p:nvSpPr>
          <p:cNvPr id="5" name="Равнобедренный треугольник 4">
            <a:hlinkClick r:id="rId3" action="ppaction://hlinkfile"/>
            <a:extLst>
              <a:ext uri="{FF2B5EF4-FFF2-40B4-BE49-F238E27FC236}">
                <a16:creationId xmlns:a16="http://schemas.microsoft.com/office/drawing/2014/main" id="{753EBA01-8E1B-4158-96AE-C60136DF4372}"/>
              </a:ext>
            </a:extLst>
          </p:cNvPr>
          <p:cNvSpPr/>
          <p:nvPr/>
        </p:nvSpPr>
        <p:spPr>
          <a:xfrm rot="5400000">
            <a:off x="880403" y="5512240"/>
            <a:ext cx="1075006" cy="886264"/>
          </a:xfrm>
          <a:prstGeom prst="triangl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135EB6-2E84-4ECD-BE17-7A17ED7E18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2376" y="1825625"/>
            <a:ext cx="2919568" cy="37879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9019C6-C0C1-4E72-A550-CCC6FA7D24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574" y="1825625"/>
            <a:ext cx="2634902" cy="378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2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269</Words>
  <Application>Microsoft Office PowerPoint</Application>
  <PresentationFormat>Широкоэкранный</PresentationFormat>
  <Paragraphs>32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Проект для детей старшей группы на тему: «Наш мультфильм»  </vt:lpstr>
      <vt:lpstr>Цели и задачи проекта:</vt:lpstr>
      <vt:lpstr>Мультипликация</vt:lpstr>
      <vt:lpstr>Мультипликация</vt:lpstr>
      <vt:lpstr>Мультипликация </vt:lpstr>
      <vt:lpstr>Этапы создания мультфильма</vt:lpstr>
      <vt:lpstr>Мультфильм «Репка»</vt:lpstr>
      <vt:lpstr>Спасибо за внимание!</vt:lpstr>
      <vt:lpstr>Монтаж мультфильма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для педагогов ДОУ на тему: «Создание мультфильмов с детьми дошкольного возраста»  </dc:title>
  <dc:creator>МАДОУ №29 Василёк</dc:creator>
  <cp:lastModifiedBy>МАДОУ №29 Василёк</cp:lastModifiedBy>
  <cp:revision>10</cp:revision>
  <dcterms:created xsi:type="dcterms:W3CDTF">2026-09-08T07:48:02Z</dcterms:created>
  <dcterms:modified xsi:type="dcterms:W3CDTF">2026-09-16T07:58:32Z</dcterms:modified>
</cp:coreProperties>
</file>