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3" r:id="rId6"/>
    <p:sldId id="264" r:id="rId7"/>
    <p:sldId id="271" r:id="rId8"/>
    <p:sldId id="265" r:id="rId9"/>
    <p:sldId id="266" r:id="rId10"/>
    <p:sldId id="267" r:id="rId11"/>
    <p:sldId id="268" r:id="rId12"/>
    <p:sldId id="270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  <p:sldLayoutId id="214748366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2428868"/>
            <a:ext cx="68580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Педагогический совет №2 </a:t>
            </a:r>
          </a:p>
          <a:p>
            <a:pPr algn="ctr"/>
            <a:r>
              <a:rPr lang="ru-RU" sz="32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«Театрализованная деятельность в современном ДОУ </a:t>
            </a:r>
          </a:p>
          <a:p>
            <a:pPr algn="ctr"/>
            <a:r>
              <a:rPr lang="ru-RU" sz="32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 учетом ФГОС ДО»</a:t>
            </a:r>
          </a:p>
          <a:p>
            <a:pPr algn="ctr"/>
            <a:r>
              <a:rPr lang="ru-RU" sz="32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23 ноября 2017г.</a:t>
            </a:r>
            <a:endParaRPr lang="ru-RU" sz="3200" b="1" i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2071670" y="4429132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596" y="857232"/>
            <a:ext cx="8143900" cy="4525963"/>
          </a:xfrm>
        </p:spPr>
        <p:txBody>
          <a:bodyPr/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Этюды на выявление актерских умений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5" name="Picture 7" descr="D:\Documents and Settings\Admin\Рабочий стол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4"/>
            <a:ext cx="5217327" cy="3478218"/>
          </a:xfrm>
          <a:prstGeom prst="rect">
            <a:avLst/>
          </a:prstGeom>
          <a:noFill/>
        </p:spPr>
      </p:pic>
      <p:sp>
        <p:nvSpPr>
          <p:cNvPr id="7170" name="AutoShape 2" descr="https://arhivurokov.ru/multiurok/html/2017/01/30/s_588f84b720492/543513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arhivurokov.ru/multiurok/html/2017/01/30/s_588f84b720492/543513_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www.syl.ru/misc/i/ai/202000/8997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Работа с пословицами: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mtdata.ru/u4/photo540F/20660181462-0/original.jpg"/>
          <p:cNvPicPr>
            <a:picLocks noChangeAspect="1" noChangeArrowheads="1"/>
          </p:cNvPicPr>
          <p:nvPr/>
        </p:nvPicPr>
        <p:blipFill>
          <a:blip r:embed="rId2" cstate="print"/>
          <a:srcRect l="6716" t="4478" r="26120"/>
          <a:stretch>
            <a:fillRect/>
          </a:stretch>
        </p:blipFill>
        <p:spPr bwMode="auto">
          <a:xfrm>
            <a:off x="1714480" y="1643050"/>
            <a:ext cx="571504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Презентация пособий на развитие речевого дыхания.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www.maam.ru/upload/blogs/detsad-25640-1395237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3945356" cy="3585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Решение педагогического совета от 23.11.2017г.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1. Продолжать работу по театрально-игровой деятельности детей, в планах отражать эту работу (воспитатели групп, в течение года)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2. Пополнить наглядно-информационные центры консультативным материалом, согласно возрастным требованиям и специфике театральной деятельности.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воспитатели групп, музыкальные руководители)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3. Продолжать повышать уровень самообразования по изучению методических изданий по проблеме организации и проведении театрально-игровой деятельности в соответствии ФГОС ДО.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Сроки исполнения: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постоянно.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педагоги ДОУ).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4.Продолжать создавать в группах условия для развития театральной деятельности. В том числе пополнение «Центров театра»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Сроки исполнения: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01.03.2018г.</a:t>
            </a:r>
          </a:p>
          <a:p>
            <a:pPr>
              <a:buNone/>
            </a:pP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Documents and Settings\Admin\Рабочий стол\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603567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План педсовета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1.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Вступительное слово старшего воспитателя.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2. Справка по итогам тематической проверки «Центров театра».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3. Деловая игра.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4. Домашнее задание.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5. Выработка решения педсовета.</a:t>
            </a:r>
          </a:p>
          <a:p>
            <a:pPr>
              <a:buNone/>
            </a:pP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928662" y="1000108"/>
            <a:ext cx="7700994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Театр - это лучшее средство для общения людей, для понимания их сокровенных чувств. Это чудо, способное развивать в ребёнке творческие задатки, стимулировать развитие психических процессов, совершенствовать телесную пластичность, формировать творческую активность; способствовать сокращению духовной пропасти между взрослыми и детьми.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К. С. Станиславский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Справка по итогам тематической проверки «Центров театра». </a:t>
            </a:r>
            <a:endParaRPr lang="ru-RU" sz="3200" dirty="0"/>
          </a:p>
        </p:txBody>
      </p:sp>
      <p:pic>
        <p:nvPicPr>
          <p:cNvPr id="13313" name="Picture 1" descr="D:\Documents and Settings\Admin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81" y="2143116"/>
            <a:ext cx="5541451" cy="41560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Игра «Театрализованная деятельность в ДОУ»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endParaRPr lang="ru-RU" sz="5400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://d11181.edu35.ru/images/stories/jnj9vZbNG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3116"/>
            <a:ext cx="5286412" cy="37328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Разминка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42" name="Picture 2" descr="http://ds67.obrblag.info/wp-content/uploads/sites/41/2015/02/674828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14620"/>
            <a:ext cx="3183944" cy="33704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Разминка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«Два щенка щека к щеке, 	щиплют щетку в уголке»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http://myaudiolib.ru/audiofile_covers/2187/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256222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ymnasiumlib.files.wordpress.com/2014/02/rukavichk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3972452" cy="21831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				Игра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	«Расскажи сказку по-		другому»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220" name="Picture 4" descr="http://printonic.ru/uploads/images/2016/02/22/img_56cadea06ee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71810"/>
            <a:ext cx="2365683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Решение педагогических ситуаций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krutiki.ru/files/images/te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86058"/>
            <a:ext cx="5900806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198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План педсовета</vt:lpstr>
      <vt:lpstr>Слайд 3</vt:lpstr>
      <vt:lpstr> Справка по итогам тематической проверки «Центров театра». </vt:lpstr>
      <vt:lpstr>Игра «Театрализованная деятельность в ДОУ»</vt:lpstr>
      <vt:lpstr>Слайд 6</vt:lpstr>
      <vt:lpstr>Разминка</vt:lpstr>
      <vt:lpstr>Слайд 8</vt:lpstr>
      <vt:lpstr>Слайд 9</vt:lpstr>
      <vt:lpstr>Слайд 10</vt:lpstr>
      <vt:lpstr>Работа с пословицами: </vt:lpstr>
      <vt:lpstr>Презентация пособий на развитие речевого дыхания.</vt:lpstr>
      <vt:lpstr>Решение педагогического совета от 23.11.2017г.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User</cp:lastModifiedBy>
  <cp:revision>43</cp:revision>
  <dcterms:created xsi:type="dcterms:W3CDTF">2015-05-23T04:10:10Z</dcterms:created>
  <dcterms:modified xsi:type="dcterms:W3CDTF">2018-01-12T08:49:16Z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