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74" r:id="rId5"/>
    <p:sldId id="275" r:id="rId6"/>
    <p:sldId id="276" r:id="rId7"/>
    <p:sldId id="266" r:id="rId8"/>
    <p:sldId id="268" r:id="rId9"/>
    <p:sldId id="269" r:id="rId10"/>
    <p:sldId id="267" r:id="rId11"/>
    <p:sldId id="270" r:id="rId12"/>
    <p:sldId id="271" r:id="rId13"/>
    <p:sldId id="272" r:id="rId14"/>
    <p:sldId id="273" r:id="rId15"/>
    <p:sldId id="277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5408"/>
    <a:srgbClr val="004821"/>
    <a:srgbClr val="007635"/>
    <a:srgbClr val="00A249"/>
    <a:srgbClr val="DBD600"/>
    <a:srgbClr val="CC0000"/>
    <a:srgbClr val="B8454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22" autoAdjust="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21CB-FF47-4E68-A1F5-21510453A608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2990"/>
          </a:xfrm>
        </p:spPr>
        <p:txBody>
          <a:bodyPr>
            <a:normAutofit/>
          </a:bodyPr>
          <a:lstStyle/>
          <a:p>
            <a:r>
              <a:rPr lang="ru-RU" dirty="0" smtClean="0"/>
              <a:t>       </a:t>
            </a:r>
            <a:r>
              <a:rPr lang="ru-RU" b="1" dirty="0" smtClean="0">
                <a:solidFill>
                  <a:srgbClr val="B05408"/>
                </a:solidFill>
                <a:latin typeface="AnastasiaScript" pitchFamily="2" charset="0"/>
              </a:rPr>
              <a:t>Мастер-класс учителя-логопеда </a:t>
            </a:r>
            <a:r>
              <a:rPr lang="ru-RU" b="1" dirty="0" err="1" smtClean="0">
                <a:solidFill>
                  <a:srgbClr val="B05408"/>
                </a:solidFill>
                <a:latin typeface="AnastasiaScript" pitchFamily="2" charset="0"/>
              </a:rPr>
              <a:t>Саляевой</a:t>
            </a:r>
            <a:r>
              <a:rPr lang="ru-RU" b="1" dirty="0" smtClean="0">
                <a:solidFill>
                  <a:srgbClr val="B05408"/>
                </a:solidFill>
                <a:latin typeface="AnastasiaScript" pitchFamily="2" charset="0"/>
              </a:rPr>
              <a:t> Е.А.</a:t>
            </a:r>
            <a:br>
              <a:rPr lang="ru-RU" b="1" dirty="0" smtClean="0">
                <a:solidFill>
                  <a:srgbClr val="B05408"/>
                </a:solidFill>
                <a:latin typeface="AnastasiaScript" pitchFamily="2" charset="0"/>
              </a:rPr>
            </a:br>
            <a:r>
              <a:rPr lang="ru-RU" b="1" smtClean="0">
                <a:solidFill>
                  <a:srgbClr val="B05408"/>
                </a:solidFill>
                <a:latin typeface="AnastasiaScript" pitchFamily="2" charset="0"/>
              </a:rPr>
              <a:t>П</a:t>
            </a:r>
            <a:r>
              <a:rPr lang="ru-RU" b="1" smtClean="0">
                <a:solidFill>
                  <a:srgbClr val="B05408"/>
                </a:solidFill>
                <a:latin typeface="AnastasiaScript" pitchFamily="2" charset="0"/>
              </a:rPr>
              <a:t>особия </a:t>
            </a:r>
            <a:r>
              <a:rPr lang="ru-RU" b="1" dirty="0" smtClean="0">
                <a:solidFill>
                  <a:srgbClr val="B05408"/>
                </a:solidFill>
                <a:latin typeface="AnastasiaScript" pitchFamily="2" charset="0"/>
              </a:rPr>
              <a:t>для </a:t>
            </a:r>
            <a:r>
              <a:rPr lang="ru-RU" b="1" dirty="0" smtClean="0">
                <a:solidFill>
                  <a:srgbClr val="B05408"/>
                </a:solidFill>
                <a:latin typeface="AnastasiaScript" pitchFamily="2" charset="0"/>
              </a:rPr>
              <a:t>развития речевого дыхания</a:t>
            </a:r>
            <a:endParaRPr lang="ru-RU" b="1" dirty="0">
              <a:solidFill>
                <a:srgbClr val="B05408"/>
              </a:solidFill>
              <a:latin typeface="AnastasiaScript" pitchFamily="2" charset="0"/>
            </a:endParaRPr>
          </a:p>
        </p:txBody>
      </p:sp>
      <p:pic>
        <p:nvPicPr>
          <p:cNvPr id="3074" name="Picture 2" descr="C:\Documents and Settings\Administrator\Рабочий стол\для проекта\проект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786190"/>
            <a:ext cx="3595696" cy="2696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istrator\Рабочий стол\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7912703" cy="5934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istrator\Рабочий стол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800105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Administrator\Рабочий стол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7905805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Administrator\Рабочий стол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800105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Administrator\Рабочий стол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09" y="357166"/>
            <a:ext cx="7905805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1" descr="C:\Documents and Settings\Administrator\Рабочий стол\пособ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8358214" cy="501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smtClean="0">
                <a:solidFill>
                  <a:schemeClr val="accent2">
                    <a:lumMod val="75000"/>
                  </a:schemeClr>
                </a:solidFill>
                <a:latin typeface="AnastasiaScript" pitchFamily="2" charset="0"/>
              </a:rPr>
              <a:t/>
            </a:r>
            <a:br>
              <a:rPr lang="ru-RU" sz="8000" b="1" smtClean="0">
                <a:solidFill>
                  <a:schemeClr val="accent2">
                    <a:lumMod val="75000"/>
                  </a:schemeClr>
                </a:solidFill>
                <a:latin typeface="AnastasiaScript" pitchFamily="2" charset="0"/>
              </a:rPr>
            </a:br>
            <a:r>
              <a:rPr lang="ru-RU" sz="8000" b="1" smtClean="0">
                <a:solidFill>
                  <a:schemeClr val="accent2">
                    <a:lumMod val="75000"/>
                  </a:schemeClr>
                </a:solidFill>
                <a:latin typeface="AnastasiaScript" pitchFamily="2" charset="0"/>
              </a:rPr>
              <a:t/>
            </a:r>
            <a:br>
              <a:rPr lang="ru-RU" sz="8000" b="1" smtClean="0">
                <a:solidFill>
                  <a:schemeClr val="accent2">
                    <a:lumMod val="75000"/>
                  </a:schemeClr>
                </a:solidFill>
                <a:latin typeface="AnastasiaScript" pitchFamily="2" charset="0"/>
              </a:rPr>
            </a:br>
            <a:r>
              <a:rPr lang="ru-RU" sz="8000" b="1" smtClean="0">
                <a:solidFill>
                  <a:schemeClr val="accent2">
                    <a:lumMod val="75000"/>
                  </a:schemeClr>
                </a:solidFill>
                <a:latin typeface="AnastasiaScript" pitchFamily="2" charset="0"/>
              </a:rPr>
              <a:t/>
            </a:r>
            <a:br>
              <a:rPr lang="ru-RU" sz="8000" b="1" smtClean="0">
                <a:solidFill>
                  <a:schemeClr val="accent2">
                    <a:lumMod val="75000"/>
                  </a:schemeClr>
                </a:solidFill>
                <a:latin typeface="AnastasiaScript" pitchFamily="2" charset="0"/>
              </a:rPr>
            </a:br>
            <a:r>
              <a:rPr lang="ru-RU" sz="8000" b="1" smtClean="0">
                <a:solidFill>
                  <a:schemeClr val="accent2">
                    <a:lumMod val="75000"/>
                  </a:schemeClr>
                </a:solidFill>
                <a:latin typeface="AnastasiaScript" pitchFamily="2" charset="0"/>
              </a:rPr>
              <a:t>Спасибо </a:t>
            </a:r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  <a:latin typeface="AnastasiaScript" pitchFamily="2" charset="0"/>
              </a:rPr>
              <a:t>за внимание</a:t>
            </a:r>
            <a:endParaRPr lang="ru-RU" sz="8000" b="1" dirty="0">
              <a:solidFill>
                <a:schemeClr val="accent2">
                  <a:lumMod val="75000"/>
                </a:schemeClr>
              </a:solidFill>
              <a:latin typeface="AnastasiaScript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2928958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chemeClr val="accent2">
                    <a:lumMod val="75000"/>
                  </a:schemeClr>
                </a:solidFill>
                <a:latin typeface="AnastasiaScript" pitchFamily="2" charset="0"/>
              </a:rPr>
              <a:t>         Необходимо научить ребёнка правильной выработке воздушной струи. Развивать дыхание помогают различные игры и упражнения. Сегодня мы с вами изготовим пособия для развития речевого дыхания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Documents and Settings\Administrator\Рабочий стол\для проекта\проек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429132"/>
            <a:ext cx="3662554" cy="21169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https://pp.userapi.com/c845420/v845420301/37766/nFJwGDdAt4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742302" y="-1063889"/>
            <a:ext cx="5506936" cy="8461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Administrator\Рабочий стол\п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7" y="428604"/>
            <a:ext cx="7715303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Administrator\Рабочий стол\п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7810554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Administrator\Рабочий стол\п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7715304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istrator\Рабочий стол\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14356"/>
            <a:ext cx="7215743" cy="54118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9" name="Picture 1" descr="C:\Documents and Settings\Administrator\Рабочий стол\для проекта\3 де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642918"/>
            <a:ext cx="8215370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istrator\Рабочий стол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7643866" cy="573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43634"/>
      </a:hlink>
      <a:folHlink>
        <a:srgbClr val="CD737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34</Words>
  <Application>Microsoft Office PowerPoint</Application>
  <PresentationFormat>Экран (4:3)</PresentationFormat>
  <Paragraphs>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    Мастер-класс учителя-логопеда Саляевой Е.А. Пособия для развития речевого дыхания</vt:lpstr>
      <vt:lpstr>         Необходимо научить ребёнка правильной выработке воздушной струи. Развивать дыхание помогают различные игры и упражнения. Сегодня мы с вами изготовим пособия для развития речевого дыхания.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  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54</cp:revision>
  <dcterms:created xsi:type="dcterms:W3CDTF">2014-06-15T09:49:01Z</dcterms:created>
  <dcterms:modified xsi:type="dcterms:W3CDTF">2018-06-08T04:42:09Z</dcterms:modified>
</cp:coreProperties>
</file>