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1" r:id="rId4"/>
    <p:sldId id="256" r:id="rId5"/>
    <p:sldId id="259" r:id="rId6"/>
    <p:sldId id="260" r:id="rId7"/>
    <p:sldId id="261" r:id="rId8"/>
    <p:sldId id="262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2500306"/>
            <a:ext cx="7286676" cy="228601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Педагогический совет № 1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Установочный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5229200"/>
            <a:ext cx="5072608" cy="625624"/>
          </a:xfrm>
        </p:spPr>
        <p:txBody>
          <a:bodyPr>
            <a:normAutofit/>
          </a:bodyPr>
          <a:lstStyle/>
          <a:p>
            <a:pPr lvl="0"/>
            <a:r>
              <a:rPr lang="ru-RU" sz="1800" b="1" dirty="0" smtClean="0">
                <a:solidFill>
                  <a:srgbClr val="002060"/>
                </a:solidFill>
              </a:rPr>
              <a:t>30</a:t>
            </a:r>
            <a:r>
              <a:rPr lang="ru-RU" sz="1800" b="1" dirty="0" smtClean="0">
                <a:solidFill>
                  <a:srgbClr val="002060"/>
                </a:solidFill>
              </a:rPr>
              <a:t>.08.2017г</a:t>
            </a:r>
            <a:r>
              <a:rPr lang="ru-RU" sz="1800" b="1" dirty="0" smtClean="0">
                <a:solidFill>
                  <a:srgbClr val="002060"/>
                </a:solidFill>
              </a:rPr>
              <a:t>.</a:t>
            </a:r>
            <a:endParaRPr lang="ru-RU" sz="18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5395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План работы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Анализ работы за ЛОП (педагоги, администрация)</a:t>
            </a:r>
          </a:p>
          <a:p>
            <a:pPr lvl="0"/>
            <a:r>
              <a:rPr lang="ru-RU" dirty="0" smtClean="0"/>
              <a:t>Ознакомление </a:t>
            </a:r>
            <a:r>
              <a:rPr lang="ru-RU" dirty="0" smtClean="0"/>
              <a:t>с изменениями в годовом плане работы на 2017 – 2018 учебный год (Лютина С.В)</a:t>
            </a:r>
          </a:p>
          <a:p>
            <a:pPr lvl="0"/>
            <a:r>
              <a:rPr lang="ru-RU" dirty="0" smtClean="0"/>
              <a:t>Утверждение структуры календарно–тематического планирования, рабочих программ (Лютина С.В.)</a:t>
            </a:r>
          </a:p>
          <a:p>
            <a:pPr lvl="0"/>
            <a:r>
              <a:rPr lang="ru-RU" dirty="0" smtClean="0"/>
              <a:t>Анализ календарно – тематических планов (Лютина С.В)</a:t>
            </a:r>
          </a:p>
          <a:p>
            <a:pPr lvl="0"/>
            <a:r>
              <a:rPr lang="ru-RU" dirty="0" smtClean="0"/>
              <a:t>Утверждение календарно – тематических планов (Чермянинова Н.Н.)</a:t>
            </a:r>
          </a:p>
          <a:p>
            <a:pPr lvl="0"/>
            <a:r>
              <a:rPr lang="ru-RU" dirty="0" smtClean="0"/>
              <a:t>Анализ содержания образовательных программ в рамках реализации ФГОС ДО.</a:t>
            </a:r>
          </a:p>
          <a:p>
            <a:pPr lvl="0"/>
            <a:r>
              <a:rPr lang="ru-RU" dirty="0" smtClean="0"/>
              <a:t>Оценка опыта и результатов существующей работы с одаренными детьми.</a:t>
            </a:r>
          </a:p>
          <a:p>
            <a:pPr lvl="0"/>
            <a:r>
              <a:rPr lang="ru-RU" dirty="0" smtClean="0"/>
              <a:t>Аттестация</a:t>
            </a:r>
            <a:r>
              <a:rPr lang="ru-RU" dirty="0" smtClean="0"/>
              <a:t>. Выбор члена АК ДОУ.</a:t>
            </a:r>
          </a:p>
          <a:p>
            <a:pPr lvl="0"/>
            <a:r>
              <a:rPr lang="ru-RU" dirty="0" smtClean="0"/>
              <a:t>Утверждение программного и методического обеспечения.</a:t>
            </a:r>
          </a:p>
          <a:p>
            <a:pPr lvl="0"/>
            <a:r>
              <a:rPr lang="ru-RU" dirty="0" smtClean="0"/>
              <a:t>Выработка решения педсовета. </a:t>
            </a:r>
          </a:p>
          <a:p>
            <a:pPr marL="0" lvl="0" indent="0"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138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Анализ работы за ЛОП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D:\Documents and Settings\Admin\Рабочий стол\Фото новые\Лето 2017\1 6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364" y="1600200"/>
            <a:ext cx="75432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Анализ содержания образовательных программ в рамках реализации ФГОС ДО.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u="sng" dirty="0" smtClean="0"/>
              <a:t>Целевые ориентиры, представленные в Программе:</a:t>
            </a:r>
          </a:p>
          <a:p>
            <a:r>
              <a:rPr lang="ru-RU" dirty="0" smtClean="0"/>
              <a:t>- не подлежат непосредственной оценке;</a:t>
            </a:r>
          </a:p>
          <a:p>
            <a:r>
              <a:rPr lang="ru-RU" dirty="0" smtClean="0"/>
              <a:t>- не являются непосредственным основанием оценки как итогового, так и промежуточного</a:t>
            </a:r>
          </a:p>
          <a:p>
            <a:r>
              <a:rPr lang="ru-RU" dirty="0" smtClean="0"/>
              <a:t>уровня развития детей;</a:t>
            </a:r>
          </a:p>
          <a:p>
            <a:r>
              <a:rPr lang="ru-RU" dirty="0" smtClean="0"/>
              <a:t>- не являются основанием для их формального сравнения с реальными достижениями</a:t>
            </a:r>
          </a:p>
          <a:p>
            <a:r>
              <a:rPr lang="ru-RU" dirty="0" smtClean="0"/>
              <a:t>детей;</a:t>
            </a:r>
          </a:p>
          <a:p>
            <a:r>
              <a:rPr lang="ru-RU" dirty="0" smtClean="0"/>
              <a:t>- не являются основой объективной оценки соответствия установленным требованиям</a:t>
            </a:r>
          </a:p>
          <a:p>
            <a:r>
              <a:rPr lang="ru-RU" dirty="0" smtClean="0"/>
              <a:t>образовательной деятельности и подготовки детей;</a:t>
            </a:r>
          </a:p>
          <a:p>
            <a:r>
              <a:rPr lang="ru-RU" dirty="0" smtClean="0"/>
              <a:t>- не являются непосредственным основанием при оценке качества образования.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7250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368412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Система мониторинга динамики развития детей, </a:t>
            </a:r>
            <a:b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динамики их образовательных достижений, основана на методе наблюдения и включает:</a:t>
            </a:r>
            <a:endParaRPr lang="ru-RU" sz="22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28802"/>
            <a:ext cx="8715436" cy="450059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педагогические наблюдения, педагогическую диагностику, связанную с оценкой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эффективности педагогических действий с целью их дальнейшей оптимизации;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– детские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портфолио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, фиксирующие достижения ребенка в ходе образовательной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деятельности;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– карты развития ребенка;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– различные шкалы индивидуального развития.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Программой предусмотрены следующие уровни системы оценки качества: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диагностика развития ребенка, используемая как профессиональный инструмент педагога с целью получения обратной связи от собственных педагогических действий и планирования дальнейшей индивидуальной   работы с детьми по Программе;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внутренняя оценка, самооценка Организации;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внешняя оценка Организации, в том числе независимая профессиональная и общественная оценка.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 уровне образовательной организации система оценки качества реализации Программы</a:t>
            </a:r>
            <a:b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решает </a:t>
            </a:r>
            <a:r>
              <a:rPr lang="en-US" sz="2400" b="1" i="1" dirty="0" err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задачи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: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повышения качества реализации программы дошкольного образования;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реализации требований Стандарта к структуре, условиям и целевым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	ориентирам основной образовательной программы дошкольной организации;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обеспечения объективной экспертизы деятельности Организации в процессе оценки качества программы дошкольного образования;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·задания ориентиров педагогам в их профессиональной деятельности и перспектив развития самой Организации;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создания оснований преемственности между дошкольным и начальным общим образованием.</a:t>
            </a:r>
          </a:p>
          <a:p>
            <a:pPr>
              <a:buNone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lvl="0" indent="0"/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Оценка опыта и результатов существующей работы с одаренными детьми.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8261" y="1484784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playcast.ru/uploads/2012/10/23/394568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000108"/>
            <a:ext cx="476250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312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Педагогический совет № 1 Установочный</vt:lpstr>
      <vt:lpstr>План работы</vt:lpstr>
      <vt:lpstr>Анализ работы за ЛОП</vt:lpstr>
      <vt:lpstr>     Анализ содержания образовательных программ в рамках реализации ФГОС ДО. </vt:lpstr>
      <vt:lpstr>Система мониторинга динамики развития детей,  динамики их образовательных достижений, основана на методе наблюдения и включает:</vt:lpstr>
      <vt:lpstr>Программой предусмотрены следующие уровни системы оценки качества:</vt:lpstr>
      <vt:lpstr>На уровне образовательной организации система оценки качества реализации Программы решает задачи:</vt:lpstr>
      <vt:lpstr>Оценка опыта и результатов существующей работы с одаренными детьми.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User</cp:lastModifiedBy>
  <cp:revision>53</cp:revision>
  <dcterms:created xsi:type="dcterms:W3CDTF">2014-10-25T04:32:25Z</dcterms:created>
  <dcterms:modified xsi:type="dcterms:W3CDTF">2017-08-30T06:44:10Z</dcterms:modified>
</cp:coreProperties>
</file>