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2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20D389-1763-4060-9FC6-79F68CBFA51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1&amp;uinfo=ww-1079-wh-538-fw-854-fh-448-pd-1.25&amp;p=1&amp;text=%D1%8F%D0%B7%D1%8B%D1%87%D0%BE%D0%BA%20%D0%BA%D0%BE%D1%81%D0%B8%D0%BD%D0%BE%D0%B2%D0%B0%20%D0%BA%D0%B0%D1%80%D1%82%D0%B8%D0%BD%D0%BA%D0%B8&amp;noreask=1&amp;pos=37&amp;rpt=simage&amp;lr=11202&amp;img_url=http://www.pedlib.ru/books1/pic.php?photo=3/0298/image19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9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301208"/>
            <a:ext cx="7346677" cy="936104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Подготовила: учитель-логопед </a:t>
            </a:r>
          </a:p>
          <a:p>
            <a:pPr algn="r"/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Саляева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Екатерина Александровна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04664"/>
            <a:ext cx="8640960" cy="452079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Детский сад  №29 «Василёк»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Мастер-класс для родителей «Артикуляционная гимнастика»</a:t>
            </a:r>
            <a: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</a:br>
            <a:endParaRPr lang="ru-RU" sz="4400" i="1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026" name="Picture 2" descr="C:\Documents and Settings\Administrator\Рабочий стол\ц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2952770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5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«КАЧЕЛИ»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широко рот, на счёт «раз» - опустить кончик языка за нижние зубы, на счёт «два» - поднять язык за верхние зубы. Повторить 4-5 раз.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42104"/>
            <a:ext cx="2808312" cy="3767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537" y="3861048"/>
            <a:ext cx="1728192" cy="23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24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«КИСКА СЕРДИТСЯ» («ГОРКА»)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430166" cy="379249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открыть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рот, кончик языка упереть за нижние зубы, «спинку» выгнуть, а боковые края языка прижать к верхним коренным зубам. Удерживать язык в таком положении под счёт до восьми, потом до десяти.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0887"/>
          <a:stretch/>
        </p:blipFill>
        <p:spPr bwMode="auto">
          <a:xfrm>
            <a:off x="827584" y="1916832"/>
            <a:ext cx="2914141" cy="288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1656184" cy="20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4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«ДЯТЕЛ»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1556792"/>
            <a:ext cx="4392488" cy="4080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открыть рот, поднять язык вверх. Кончиком языка с силой «ударять» по бугоркам (альвеолам) за верхними зубами и произносить звуки: «д-д-д...». Выполнять 10-20 секунд сначала медленно, затем всё быстрее и быстрее. Следить, чтобы «работал» только кончик языка, а сам язык не прыгал.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952328" cy="293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224136" cy="22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69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«ГРИБОК»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942"/>
          <a:stretch/>
        </p:blipFill>
        <p:spPr bwMode="auto">
          <a:xfrm>
            <a:off x="755576" y="1700808"/>
            <a:ext cx="2991649" cy="298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4608512" cy="3384376"/>
          </a:xfrm>
        </p:spPr>
        <p:txBody>
          <a:bodyPr>
            <a:normAutofit fontScale="92500" lnSpcReduction="10000"/>
          </a:bodyPr>
          <a:lstStyle/>
          <a:p>
            <a:pPr marR="237490" algn="ctr">
              <a:lnSpc>
                <a:spcPct val="110000"/>
              </a:lnSpc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«приклеить» (присосать) язык к нёбу. Следить, чтобы при этом рот был широко открыт. Если не получается сразу «приклеить» язычок к нёбу, предложить ребёнку медленно пощёлкать языком. Пусть малыш почувствует, как язычок «присасывается» к нёбу.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368152" cy="19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64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«ЧАШЕЧКА»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95936" y="1556792"/>
            <a:ext cx="4824536" cy="3384376"/>
          </a:xfrm>
        </p:spPr>
        <p:txBody>
          <a:bodyPr>
            <a:noAutofit/>
          </a:bodyPr>
          <a:lstStyle/>
          <a:p>
            <a:pPr marR="237490" algn="ctr"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высунуть язык и тянуть его к носу. Стараться, чтобы бока язычка были загнуты в виде чашечки (чтобы чай не пролился). Стараться не поддерживать язык нижней губой. Удерживать язык в таком положении под счёт до пяти, потом до десяти. Повторить 3–4 раза.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 algn="ctr"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731520"/>
            <a:ext cx="3096344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чашечк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41"/>
          <a:stretch/>
        </p:blipFill>
        <p:spPr bwMode="auto">
          <a:xfrm>
            <a:off x="683568" y="1738269"/>
            <a:ext cx="29523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2846"/>
            <a:ext cx="1872208" cy="1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9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3999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8" name="Содержимое 7" descr="вас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857364"/>
            <a:ext cx="5818616" cy="3879077"/>
          </a:xfrm>
        </p:spPr>
      </p:pic>
    </p:spTree>
    <p:extLst>
      <p:ext uri="{BB962C8B-B14F-4D97-AF65-F5344CB8AC3E}">
        <p14:creationId xmlns:p14="http://schemas.microsoft.com/office/powerpoint/2010/main" xmlns="" val="26548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5616624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Артикуляционная гимнастика 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это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комплекс специальных упражнений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тренировки органов артикуляции (губ, языка, нижней челюсти),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необходимых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правильного звукопроизношения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 descr="http://userdocs.ru/pars_docs/refs/97/96813/96813_html_mf8dfaa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781859" cy="38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60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Причины</a:t>
            </a:r>
            <a:r>
              <a:rPr lang="ru-RU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, по которым необходимо заниматься артикуляционной гимнастикой:</a:t>
            </a:r>
            <a:endParaRPr lang="ru-RU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 fontScale="85000" lnSpcReduction="20000"/>
          </a:bodyPr>
          <a:lstStyle/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1. Благодаря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занятиям артикуляционной гимнастикой некоторые дети сами могут научиться говорить чисто и правильно, без помощи специалиста.  Детям 3-4 лет артикуляционная гимнастика поможет быстрее "поставить" правильное звукопроизношение. Дети 5-6 лет смогут при помощи артикуляционной гимнастики во многом преодолеть уже сложившиеся нарушения звукопроизношение.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2. Дети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со сложными нарушениями звукопроизношения смогут быстрее преодолеть свои речевые дефекты, когда с ними начнет заниматься логопед: их мышцы будут уже подготовлены.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3. Артикуляционная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гимнастика  полезна также детям с правильным, но вялым звукопроизношением, про которых говорят, что у них «каша во рту».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4. Занятия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артикуляционной гимнастикой позволят всем - и детям, и взрослым - научиться говорить правильно, чётко и красиво. Надо помнить, что чёткое произношение звуков является основой при обучении письму на начальном этапе. 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6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Рекомендации к проведению упражнений</a:t>
            </a:r>
            <a:endParaRPr lang="ru-RU" sz="24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1052736"/>
            <a:ext cx="9001000" cy="5688632"/>
          </a:xfrm>
        </p:spPr>
        <p:txBody>
          <a:bodyPr>
            <a:noAutofit/>
          </a:bodyPr>
          <a:lstStyle/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Сначала упражнения надо выполнять медленно, перед зеркалом, так как ребенку необходим зрительный контроль. После того как ребенок немного освоится, зеркало можно убрать.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Затем темп упражнений можно увеличить и выполнять их под счет. Но при этом нужно следить, чтобы упражнения выполнялись точно и плавно.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Лучше заниматься 2 раза в день (утром и вечером) в течение 5-7 минут, в зависимости от возраста и усидчивости.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Занимаясь с детьми 3-4 летнего возраста, следите, чтобы они усвоили основные движения.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К детям 4-5 лет требования повышаются: движения должны быть все более точными и плавными, без подергиваний.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В 6-7 летнем возрасте дети выполняют упражнения в быстром темпе и умеют удерживать положение языка некоторое время без изменений.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Если во время упражнений язычок у ребенка дрожит, слишком напряжен или не может удержать нужное положение, понадобятся помощь врача-логопеда и специальный массаж.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8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«ЧАСИКИ»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916832"/>
            <a:ext cx="4142134" cy="3720488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рот. Тянуться языком попеременно то к левому углу рта, то к правому. Повторить 5-10 раз.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88840"/>
            <a:ext cx="3079377" cy="269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270" y="3519314"/>
            <a:ext cx="1177993" cy="28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00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«ЧИСТИМ ЗУБКИ»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700808"/>
            <a:ext cx="4142134" cy="3936512"/>
          </a:xfrm>
        </p:spPr>
        <p:txBody>
          <a:bodyPr>
            <a:normAutofit/>
          </a:bodyPr>
          <a:lstStyle/>
          <a:p>
            <a:pPr marL="342900" lvl="0" indent="-342900" algn="ctr" fontAlgn="base">
              <a:spcAft>
                <a:spcPct val="0"/>
              </a:spcAft>
              <a:buClrTx/>
              <a:buSzTx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03829"/>
            <a:ext cx="27813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073" y="4437112"/>
            <a:ext cx="1441229" cy="213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65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«БЛИНЧИК»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142134" cy="3792496"/>
          </a:xfrm>
        </p:spPr>
        <p:txBody>
          <a:bodyPr/>
          <a:lstStyle/>
          <a:p>
            <a:pPr marR="237490"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рот, положить широкий язык на нижнюю губу и удерживать его неподвижно под счёт взрослого до пяти; потом до десяти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132856"/>
            <a:ext cx="3384375" cy="3493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359"/>
          <a:stretch/>
        </p:blipFill>
        <p:spPr bwMode="auto">
          <a:xfrm>
            <a:off x="755576" y="1937852"/>
            <a:ext cx="3062372" cy="303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2525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6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«ВКУСНОЕ ВАРЕНЬЕ»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marR="237490"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рот; не закрывая рот, облизывать языком верхнюю губу; нижней губой стараться язык не поддерживать. Повторить 4–5 раз.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731520"/>
            <a:ext cx="3312367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вкусное варенье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002"/>
          <a:stretch/>
        </p:blipFill>
        <p:spPr bwMode="auto">
          <a:xfrm>
            <a:off x="755576" y="1700808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173.jpg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2740"/>
            <a:ext cx="1944216" cy="209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72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«МАЛЯР»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, открыть рот, язык поднять верхи кончиком языка проводить по нёбу от верхних зубов до горла и обратно. Выполнять медленно, под счёт до 8.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044"/>
          <a:stretch/>
        </p:blipFill>
        <p:spPr bwMode="auto">
          <a:xfrm>
            <a:off x="899593" y="1827466"/>
            <a:ext cx="2952328" cy="297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image179.jpg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15841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60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644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автономное дошкольное образовательное учреждение  Детский сад  №29 «Василёк»     Мастер-класс для родителей «Артикуляционная гимнастика» </vt:lpstr>
      <vt:lpstr>Артикуляционная гимнастика -  это комплекс специальных упражнений для тренировки органов артикуляции (губ, языка, нижней челюсти), необходимых для правильного звукопроизношения.</vt:lpstr>
      <vt:lpstr>Причины, по которым необходимо заниматься артикуляционной гимнастикой:</vt:lpstr>
      <vt:lpstr>Рекомендации к проведению упражнений</vt:lpstr>
      <vt:lpstr>«ЧАСИКИ»</vt:lpstr>
      <vt:lpstr>«ЧИСТИМ ЗУБКИ»</vt:lpstr>
      <vt:lpstr>«БЛИНЧИК»</vt:lpstr>
      <vt:lpstr>«ВКУСНОЕ ВАРЕНЬЕ»</vt:lpstr>
      <vt:lpstr>«МАЛЯР»</vt:lpstr>
      <vt:lpstr>«КАЧЕЛИ»</vt:lpstr>
      <vt:lpstr>«КИСКА СЕРДИТСЯ» («ГОРКА»)</vt:lpstr>
      <vt:lpstr>«ДЯТЕЛ»</vt:lpstr>
      <vt:lpstr>«ГРИБОК»</vt:lpstr>
      <vt:lpstr>«ЧАШЕЧКА»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комбинированного вида № 43 «Солнышко»     Мастер-класс для родителей «Артикуляционная гимнастика»</dc:title>
  <dc:creator>1</dc:creator>
  <cp:lastModifiedBy>Admin</cp:lastModifiedBy>
  <cp:revision>22</cp:revision>
  <dcterms:created xsi:type="dcterms:W3CDTF">2014-04-14T16:09:07Z</dcterms:created>
  <dcterms:modified xsi:type="dcterms:W3CDTF">2020-03-30T05:00:20Z</dcterms:modified>
</cp:coreProperties>
</file>